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quickStyle28.xml" ContentType="application/vnd.openxmlformats-officedocument.drawingml.diagramStyle+xml"/>
  <Override PartName="/ppt/diagrams/drawing29.xml" ContentType="application/vnd.ms-office.drawingml.diagramDrawing+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diagrams/quickStyle17.xml" ContentType="application/vnd.openxmlformats-officedocument.drawingml.diagramStyle+xml"/>
  <Override PartName="/ppt/diagrams/drawing18.xml" ContentType="application/vnd.ms-office.drawingml.diagramDrawing+xml"/>
  <Override PartName="/ppt/slides/slide169.xml" ContentType="application/vnd.openxmlformats-officedocument.presentationml.slide+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diagrams/quickStyle31.xml" ContentType="application/vnd.openxmlformats-officedocument.drawingml.diagramStyle+xml"/>
  <Override PartName="/ppt/diagrams/drawing32.xml" ContentType="application/vnd.ms-office.drawingml.diagramDrawing+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diagrams/drawing21.xml" ContentType="application/vnd.ms-office.drawingml.diagramDrawing+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diagrams/layout20.xml" ContentType="application/vnd.openxmlformats-officedocument.drawingml.diagramLayout+xml"/>
  <Override PartName="/ppt/diagrams/drawing3.xml" ContentType="application/vnd.ms-office.drawingml.diagramDrawing+xml"/>
  <Override PartName="/ppt/slides/slide55.xml" ContentType="application/vnd.openxmlformats-officedocument.presentationml.slide+xml"/>
  <Override PartName="/ppt/diagrams/quickStyle3.xml" ContentType="application/vnd.openxmlformats-officedocument.drawingml.diagramStyle+xml"/>
  <Override PartName="/ppt/diagrams/colors30.xml" ContentType="application/vnd.openxmlformats-officedocument.drawingml.diagramColors+xml"/>
  <Override PartName="/ppt/diagrams/data32.xml" ContentType="application/vnd.openxmlformats-officedocument.drawingml.diagramData+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quickStyle25.xml" ContentType="application/vnd.openxmlformats-officedocument.drawingml.diagramStyle+xml"/>
  <Override PartName="/ppt/diagrams/drawing26.xml" ContentType="application/vnd.ms-office.drawingml.diagramDrawing+xml"/>
  <Override PartName="/ppt/diagrams/drawing15.xml" ContentType="application/vnd.ms-office.drawingml.diagramDrawing+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diagrams/layout25.xml" ContentType="application/vnd.openxmlformats-officedocument.drawingml.diagramLayout+xml"/>
  <Override PartName="/ppt/diagrams/drawing8.xml" ContentType="application/vnd.ms-office.drawingml.diagramDrawing+xml"/>
  <Override PartName="/ppt/slides/slide108.xml" ContentType="application/vnd.openxmlformats-officedocument.presentationml.slide+xml"/>
  <Override PartName="/ppt/slides/slide155.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diagrams/colors35.xml" ContentType="application/vnd.openxmlformats-officedocument.drawingml.diagramColor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diagrams/colors24.xml" ContentType="application/vnd.openxmlformats-officedocument.drawingml.diagramColors+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diagrams/quickStyle19.xml" ContentType="application/vnd.openxmlformats-officedocument.drawingml.diagramStyle+xml"/>
  <Override PartName="/ppt/slides/slide41.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diagrams/layout19.xml" ContentType="application/vnd.openxmlformats-officedocument.drawingml.diagramLayout+xml"/>
  <Override PartName="/ppt/diagrams/quickStyle33.xml" ContentType="application/vnd.openxmlformats-officedocument.drawingml.diagramStyle+xml"/>
  <Override PartName="/ppt/diagrams/drawing34.xml" ContentType="application/vnd.ms-office.drawingml.diagramDrawing+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diagrams/quickStyle22.xml" ContentType="application/vnd.openxmlformats-officedocument.drawingml.diagramStyle+xml"/>
  <Override PartName="/ppt/diagrams/colors29.xml" ContentType="application/vnd.openxmlformats-officedocument.drawingml.diagramColors+xml"/>
  <Override PartName="/ppt/diagrams/drawing23.xml" ContentType="application/vnd.ms-office.drawingml.diagramDrawing+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diagrams/colors6.xml" ContentType="application/vnd.openxmlformats-officedocument.drawingml.diagramColors+xml"/>
  <Override PartName="/ppt/diagrams/quickStyle11.xml" ContentType="application/vnd.openxmlformats-officedocument.drawingml.diagramStyle+xml"/>
  <Override PartName="/ppt/diagrams/colors18.xml" ContentType="application/vnd.openxmlformats-officedocument.drawingml.diagramColors+xml"/>
  <Override PartName="/ppt/diagrams/layout33.xml" ContentType="application/vnd.openxmlformats-officedocument.drawingml.diagramLayout+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layout22.xml" ContentType="application/vnd.openxmlformats-officedocument.drawingml.diagramLayout+xml"/>
  <Override PartName="/ppt/diagrams/drawing5.xml" ContentType="application/vnd.ms-office.drawingml.diagramDrawing+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diagrams/quickStyle5.xml" ContentType="application/vnd.openxmlformats-officedocument.drawingml.diagramStyle+xml"/>
  <Override PartName="/ppt/diagrams/colors32.xml" ContentType="application/vnd.openxmlformats-officedocument.drawingml.diagramColors+xml"/>
  <Override PartName="/ppt/diagrams/data34.xml" ContentType="application/vnd.openxmlformats-officedocument.drawingml.diagramData+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quickStyle27.xml" ContentType="application/vnd.openxmlformats-officedocument.drawingml.diagramStyle+xml"/>
  <Override PartName="/ppt/diagrams/drawing17.xml" ContentType="application/vnd.ms-office.drawingml.diagramDrawing+xml"/>
  <Override PartName="/ppt/diagrams/drawing28.xml" ContentType="application/vnd.ms-office.drawingml.diagramDrawing+xml"/>
  <Override PartName="/ppt/slides/slide168.xml" ContentType="application/vnd.openxmlformats-officedocument.presentationml.slide+xml"/>
  <Override PartName="/ppt/slides/slide179.xml" ContentType="application/vnd.openxmlformats-officedocument.presentationml.slide+xml"/>
  <Override PartName="/ppt/diagrams/layout27.xml" ContentType="application/vnd.openxmlformats-officedocument.drawingml.diagramLayout+xml"/>
  <Override PartName="/ppt/slides/slide157.xml" ContentType="application/vnd.openxmlformats-officedocument.presentationml.slide+xml"/>
  <Override PartName="/ppt/diagrams/layout16.xml" ContentType="application/vnd.openxmlformats-officedocument.drawingml.diagramLayout+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diagrams/colors26.xml" ContentType="application/vnd.openxmlformats-officedocument.drawingml.diagramColors+xml"/>
  <Override PartName="/ppt/diagrams/quickStyle30.xml" ContentType="application/vnd.openxmlformats-officedocument.drawingml.diagramStyle+xml"/>
  <Override PartName="/ppt/diagrams/drawing20.xml" ContentType="application/vnd.ms-office.drawingml.diagramDrawing+xml"/>
  <Override PartName="/ppt/diagrams/drawing31.xml" ContentType="application/vnd.ms-office.drawingml.diagramDrawing+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slides/slide32.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slides/slide129.xml" ContentType="application/vnd.openxmlformats-officedocument.presentationml.slide+xml"/>
  <Override PartName="/ppt/slides/slide176.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diagrams/layout35.xml" ContentType="application/vnd.openxmlformats-officedocument.drawingml.diagramLayout+xml"/>
  <Override PartName="/ppt/diagrams/drawing14.xml" ContentType="application/vnd.ms-office.drawingml.diagramDrawing+xml"/>
  <Override PartName="/ppt/slides/slide118.xml" ContentType="application/vnd.openxmlformats-officedocument.presentationml.slide+xml"/>
  <Override PartName="/ppt/slides/slide165.xml" ContentType="application/vnd.openxmlformats-officedocument.presentationml.slide+xml"/>
  <Override PartName="/ppt/diagrams/layout13.xml" ContentType="application/vnd.openxmlformats-officedocument.drawingml.diagramLayout+xml"/>
  <Override PartName="/ppt/diagrams/layout24.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diagrams/quickStyle29.xml" ContentType="application/vnd.openxmlformats-officedocument.drawingml.diagramStyle+xml"/>
  <Override PartName="/ppt/diagrams/drawing19.xml" ContentType="application/vnd.ms-office.drawingml.diagramDrawing+xml"/>
  <Override PartName="/ppt/slides/slide51.xml" ContentType="application/vnd.openxmlformats-officedocument.presentationml.slide+xml"/>
  <Override PartName="/ppt/diagrams/quickStyle18.xml" ContentType="application/vnd.openxmlformats-officedocument.drawingml.diagramStyle+xml"/>
  <Override PartName="/ppt/diagrams/layout29.xml" ContentType="application/vnd.openxmlformats-officedocument.drawingml.diagramLayout+xml"/>
  <Override PartName="/ppt/slides/slide40.xml" ContentType="application/vnd.openxmlformats-officedocument.presentationml.slide+xml"/>
  <Override PartName="/ppt/slides/slide159.xml" ContentType="application/vnd.openxmlformats-officedocument.presentationml.slide+xml"/>
  <Override PartName="/ppt/diagrams/layout18.xml" ContentType="application/vnd.openxmlformats-officedocument.drawingml.diagramLayout+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diagrams/layout2.xml" ContentType="application/vnd.openxmlformats-officedocument.drawingml.diagramLayout+xml"/>
  <Override PartName="/ppt/diagrams/colors28.xml" ContentType="application/vnd.openxmlformats-officedocument.drawingml.diagramColors+xml"/>
  <Override PartName="/ppt/diagrams/quickStyle32.xml" ContentType="application/vnd.openxmlformats-officedocument.drawingml.diagramStyle+xml"/>
  <Default Extension="gif" ContentType="image/gif"/>
  <Override PartName="/ppt/diagrams/drawing33.xml" ContentType="application/vnd.ms-office.drawingml.diagramDrawing+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colors17.xml" ContentType="application/vnd.openxmlformats-officedocument.drawingml.diagramColors+xml"/>
  <Override PartName="/ppt/diagrams/quickStyle21.xml" ContentType="application/vnd.openxmlformats-officedocument.drawingml.diagramStyle+xml"/>
  <Override PartName="/ppt/diagrams/layout32.xml" ContentType="application/vnd.openxmlformats-officedocument.drawingml.diagramLayout+xml"/>
  <Override PartName="/ppt/diagrams/drawing11.xml" ContentType="application/vnd.ms-office.drawingml.diagramDrawing+xml"/>
  <Override PartName="/ppt/diagrams/drawing22.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diagrams/colors31.xml" ContentType="application/vnd.openxmlformats-officedocument.drawingml.diagramColor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diagrams/colors20.xml" ContentType="application/vnd.openxmlformats-officedocument.drawingml.diagramColors+xml"/>
  <Override PartName="/ppt/diagrams/data33.xml" ContentType="application/vnd.openxmlformats-officedocument.drawingml.diagramData+xml"/>
  <Override PartName="/ppt/slides/slide34.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slides/slide167.xml" ContentType="application/vnd.openxmlformats-officedocument.presentationml.slide+xml"/>
  <Override PartName="/ppt/diagrams/layout15.xml" ContentType="application/vnd.openxmlformats-officedocument.drawingml.diagramLayout+xml"/>
  <Override PartName="/ppt/diagrams/layout26.xml" ContentType="application/vnd.openxmlformats-officedocument.drawingml.diagramLayout+xml"/>
  <Override PartName="/ppt/diagrams/drawing9.xml" ContentType="application/vnd.ms-office.drawingml.diagramDrawing+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diagrams/quickStyle9.xml" ContentType="application/vnd.openxmlformats-officedocument.drawingml.diagramStyle+xml"/>
  <Override PartName="/ppt/diagrams/drawing30.xml" ContentType="application/vnd.ms-office.drawingml.diagramDrawing+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data30.xml" ContentType="application/vnd.openxmlformats-officedocument.drawingml.diagramData+xml"/>
  <Override PartName="/ppt/slides/slide31.xml" ContentType="application/vnd.openxmlformats-officedocument.presentationml.slide+xml"/>
  <Override PartName="/ppt/slides/slide42.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diagrams/layout4.xml" ContentType="application/vnd.openxmlformats-officedocument.drawingml.diagramLayout+xml"/>
  <Override PartName="/ppt/diagrams/quickStyle34.xml" ContentType="application/vnd.openxmlformats-officedocument.drawingml.diagramStyle+xml"/>
  <Override PartName="/ppt/diagrams/drawing35.xml" ContentType="application/vnd.ms-office.drawingml.diagramDrawing+xml"/>
  <Override PartName="/ppt/slides/slide139.xml" ContentType="application/vnd.openxmlformats-officedocument.presentationml.slide+xml"/>
  <Override PartName="/ppt/slides/slide186.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colors19.xml" ContentType="application/vnd.openxmlformats-officedocument.drawingml.diagramColors+xml"/>
  <Override PartName="/ppt/diagrams/quickStyle23.xml" ContentType="application/vnd.openxmlformats-officedocument.drawingml.diagramStyle+xml"/>
  <Override PartName="/ppt/diagrams/layout34.xml" ContentType="application/vnd.openxmlformats-officedocument.drawingml.diagramLayout+xml"/>
  <Override PartName="/ppt/diagrams/drawing24.xml" ContentType="application/vnd.ms-office.drawingml.diagramDrawing+xml"/>
  <Override PartName="/ppt/diagrams/drawing13.xml" ContentType="application/vnd.ms-office.drawingml.diagramDrawing+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diagrams/layout23.xml" ContentType="application/vnd.openxmlformats-officedocument.drawingml.diagramLayout+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diagrams/quickStyle6.xml" ContentType="application/vnd.openxmlformats-officedocument.drawingml.diagramStyle+xml"/>
  <Override PartName="/ppt/diagrams/layout12.xml" ContentType="application/vnd.openxmlformats-officedocument.drawingml.diagramLayout+xml"/>
  <Override PartName="/ppt/diagrams/colors33.xml" ContentType="application/vnd.openxmlformats-officedocument.drawingml.diagramColors+xml"/>
  <Override PartName="/ppt/slides/slide58.xml" ContentType="application/vnd.openxmlformats-officedocument.presentationml.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diagrams/data1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7" r:id="rId201"/>
    <p:sldId id="456" r:id="rId2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tableStyles" Target="tableStyles.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s>
</file>

<file path=ppt/diagrams/_rels/data20.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20.xml.rels><?xml version="1.0" encoding="UTF-8" standalone="yes"?>
<Relationships xmlns="http://schemas.openxmlformats.org/package/2006/relationships"><Relationship Id="rId1" Type="http://schemas.openxmlformats.org/officeDocument/2006/relationships/image" Target="../media/image31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199F5E-A457-4217-8786-F746A50678B8}" type="doc">
      <dgm:prSet loTypeId="urn:microsoft.com/office/officeart/2005/8/layout/cycle6" loCatId="cycle" qsTypeId="urn:microsoft.com/office/officeart/2005/8/quickstyle/3d6" qsCatId="3D" csTypeId="urn:microsoft.com/office/officeart/2005/8/colors/accent1_2" csCatId="accent1" phldr="1"/>
      <dgm:spPr/>
      <dgm:t>
        <a:bodyPr/>
        <a:lstStyle/>
        <a:p>
          <a:endParaRPr lang="en-US"/>
        </a:p>
      </dgm:t>
    </dgm:pt>
    <dgm:pt modelId="{044664FF-E7C6-4282-AAC1-33DC348634BA}">
      <dgm:prSet phldrT="[Text]" custT="1"/>
      <dgm:spPr>
        <a:solidFill>
          <a:schemeClr val="bg1"/>
        </a:solidFill>
        <a:ln>
          <a:solidFill>
            <a:srgbClr val="00B050"/>
          </a:solidFill>
        </a:ln>
      </dgm:spPr>
      <dgm:t>
        <a:bodyPr/>
        <a:lstStyle/>
        <a:p>
          <a:r>
            <a:rPr lang="en-US" sz="1600" b="1" dirty="0" err="1" smtClean="0">
              <a:solidFill>
                <a:schemeClr val="tx1"/>
              </a:solidFill>
              <a:latin typeface="Arial" pitchFamily="34" charset="0"/>
              <a:cs typeface="Arial" pitchFamily="34" charset="0"/>
            </a:rPr>
            <a:t>DriverManager</a:t>
          </a:r>
          <a:endParaRPr lang="en-US" sz="1600" dirty="0">
            <a:solidFill>
              <a:schemeClr val="tx1"/>
            </a:solidFill>
            <a:latin typeface="Arial" pitchFamily="34" charset="0"/>
            <a:cs typeface="Arial" pitchFamily="34" charset="0"/>
          </a:endParaRPr>
        </a:p>
      </dgm:t>
    </dgm:pt>
    <dgm:pt modelId="{0640CA2E-A2F6-4614-9408-88CE34873456}" type="parTrans" cxnId="{144302F1-CE14-4921-B8BD-B3E788594761}">
      <dgm:prSet/>
      <dgm:spPr/>
      <dgm:t>
        <a:bodyPr/>
        <a:lstStyle/>
        <a:p>
          <a:endParaRPr lang="en-US"/>
        </a:p>
      </dgm:t>
    </dgm:pt>
    <dgm:pt modelId="{CC92954D-ABD0-42E2-B820-455D19E3829D}" type="sibTrans" cxnId="{144302F1-CE14-4921-B8BD-B3E788594761}">
      <dgm:prSet/>
      <dgm:spPr/>
      <dgm:t>
        <a:bodyPr/>
        <a:lstStyle/>
        <a:p>
          <a:endParaRPr lang="en-US"/>
        </a:p>
      </dgm:t>
    </dgm:pt>
    <dgm:pt modelId="{3DE44D7F-5D8D-4310-A4D5-F943A27DF07B}">
      <dgm:prSet custT="1"/>
      <dgm:spPr>
        <a:solidFill>
          <a:schemeClr val="bg1"/>
        </a:solidFill>
        <a:ln>
          <a:solidFill>
            <a:srgbClr val="00B050"/>
          </a:solidFill>
        </a:ln>
      </dgm:spPr>
      <dgm:t>
        <a:bodyPr/>
        <a:lstStyle/>
        <a:p>
          <a:r>
            <a:rPr lang="en-US" sz="1600" b="1" smtClean="0">
              <a:solidFill>
                <a:schemeClr val="tx1"/>
              </a:solidFill>
              <a:latin typeface="Arial" pitchFamily="34" charset="0"/>
              <a:cs typeface="Arial" pitchFamily="34" charset="0"/>
            </a:rPr>
            <a:t>Driver</a:t>
          </a:r>
          <a:endParaRPr lang="en-US" sz="1600">
            <a:solidFill>
              <a:schemeClr val="tx1"/>
            </a:solidFill>
            <a:latin typeface="Arial" pitchFamily="34" charset="0"/>
            <a:cs typeface="Arial" pitchFamily="34" charset="0"/>
          </a:endParaRPr>
        </a:p>
      </dgm:t>
    </dgm:pt>
    <dgm:pt modelId="{BC8A3EDE-32EB-425B-B002-E5280DD076A8}" type="parTrans" cxnId="{A7F609D7-E1B0-4AB2-8D9A-D3A72BF1B83E}">
      <dgm:prSet/>
      <dgm:spPr/>
      <dgm:t>
        <a:bodyPr/>
        <a:lstStyle/>
        <a:p>
          <a:endParaRPr lang="en-US"/>
        </a:p>
      </dgm:t>
    </dgm:pt>
    <dgm:pt modelId="{CB6DF47F-4676-404C-AEBD-45308557D91E}" type="sibTrans" cxnId="{A7F609D7-E1B0-4AB2-8D9A-D3A72BF1B83E}">
      <dgm:prSet/>
      <dgm:spPr/>
      <dgm:t>
        <a:bodyPr/>
        <a:lstStyle/>
        <a:p>
          <a:endParaRPr lang="en-US"/>
        </a:p>
      </dgm:t>
    </dgm:pt>
    <dgm:pt modelId="{DEE3C049-1B1C-4E30-9D8B-9BAF90FE6E74}">
      <dgm:prSet custT="1"/>
      <dgm:spPr>
        <a:solidFill>
          <a:schemeClr val="bg1"/>
        </a:solidFill>
        <a:ln>
          <a:solidFill>
            <a:srgbClr val="00B050"/>
          </a:solidFill>
        </a:ln>
      </dgm:spPr>
      <dgm:t>
        <a:bodyPr/>
        <a:lstStyle/>
        <a:p>
          <a:r>
            <a:rPr lang="en-US" sz="1600" b="1" smtClean="0">
              <a:solidFill>
                <a:schemeClr val="tx1"/>
              </a:solidFill>
              <a:latin typeface="Arial" pitchFamily="34" charset="0"/>
              <a:cs typeface="Arial" pitchFamily="34" charset="0"/>
            </a:rPr>
            <a:t>Connection</a:t>
          </a:r>
          <a:endParaRPr lang="en-US" sz="1600">
            <a:solidFill>
              <a:schemeClr val="tx1"/>
            </a:solidFill>
            <a:latin typeface="Arial" pitchFamily="34" charset="0"/>
            <a:cs typeface="Arial" pitchFamily="34" charset="0"/>
          </a:endParaRPr>
        </a:p>
      </dgm:t>
    </dgm:pt>
    <dgm:pt modelId="{8C5CF8DE-AAA5-4F17-84B5-73CD70FE7E01}" type="parTrans" cxnId="{5534C6F4-E70C-408F-B2F0-AF28D3E6EF7B}">
      <dgm:prSet/>
      <dgm:spPr/>
      <dgm:t>
        <a:bodyPr/>
        <a:lstStyle/>
        <a:p>
          <a:endParaRPr lang="en-US"/>
        </a:p>
      </dgm:t>
    </dgm:pt>
    <dgm:pt modelId="{057A8568-F477-43F3-A6F1-3270A8D173E3}" type="sibTrans" cxnId="{5534C6F4-E70C-408F-B2F0-AF28D3E6EF7B}">
      <dgm:prSet/>
      <dgm:spPr/>
      <dgm:t>
        <a:bodyPr/>
        <a:lstStyle/>
        <a:p>
          <a:endParaRPr lang="en-US"/>
        </a:p>
      </dgm:t>
    </dgm:pt>
    <dgm:pt modelId="{A624CAE8-D84D-4577-B799-B9F60D046986}">
      <dgm:prSet custT="1"/>
      <dgm:spPr>
        <a:solidFill>
          <a:schemeClr val="bg1"/>
        </a:solidFill>
        <a:ln>
          <a:solidFill>
            <a:srgbClr val="00B050"/>
          </a:solidFill>
        </a:ln>
      </dgm:spPr>
      <dgm:t>
        <a:bodyPr/>
        <a:lstStyle/>
        <a:p>
          <a:r>
            <a:rPr lang="en-US" sz="1600" b="1" dirty="0" smtClean="0">
              <a:solidFill>
                <a:schemeClr val="tx1"/>
              </a:solidFill>
              <a:latin typeface="Arial" pitchFamily="34" charset="0"/>
              <a:cs typeface="Arial" pitchFamily="34" charset="0"/>
            </a:rPr>
            <a:t>Statement</a:t>
          </a:r>
          <a:endParaRPr lang="en-US" sz="1600" dirty="0">
            <a:solidFill>
              <a:schemeClr val="tx1"/>
            </a:solidFill>
            <a:latin typeface="Arial" pitchFamily="34" charset="0"/>
            <a:cs typeface="Arial" pitchFamily="34" charset="0"/>
          </a:endParaRPr>
        </a:p>
      </dgm:t>
    </dgm:pt>
    <dgm:pt modelId="{DC707F93-D6B8-4334-B39D-E565ABDE26CF}" type="parTrans" cxnId="{544D3C1C-2872-47B0-8398-4B14E374496D}">
      <dgm:prSet/>
      <dgm:spPr/>
      <dgm:t>
        <a:bodyPr/>
        <a:lstStyle/>
        <a:p>
          <a:endParaRPr lang="en-US"/>
        </a:p>
      </dgm:t>
    </dgm:pt>
    <dgm:pt modelId="{9E9AF82F-4393-4517-8E24-F30EB448C407}" type="sibTrans" cxnId="{544D3C1C-2872-47B0-8398-4B14E374496D}">
      <dgm:prSet/>
      <dgm:spPr/>
      <dgm:t>
        <a:bodyPr/>
        <a:lstStyle/>
        <a:p>
          <a:endParaRPr lang="en-US"/>
        </a:p>
      </dgm:t>
    </dgm:pt>
    <dgm:pt modelId="{0DDC48C8-85C5-4073-9EEB-B7DBB5C97159}">
      <dgm:prSet custT="1"/>
      <dgm:spPr>
        <a:solidFill>
          <a:schemeClr val="bg1"/>
        </a:solidFill>
        <a:ln>
          <a:solidFill>
            <a:srgbClr val="00B050"/>
          </a:solidFill>
        </a:ln>
      </dgm:spPr>
      <dgm:t>
        <a:bodyPr/>
        <a:lstStyle/>
        <a:p>
          <a:r>
            <a:rPr lang="en-US" sz="1600" b="1" smtClean="0">
              <a:solidFill>
                <a:schemeClr val="tx1"/>
              </a:solidFill>
              <a:latin typeface="Arial" pitchFamily="34" charset="0"/>
              <a:cs typeface="Arial" pitchFamily="34" charset="0"/>
            </a:rPr>
            <a:t>ResultSet</a:t>
          </a:r>
          <a:endParaRPr lang="en-US" sz="1600">
            <a:solidFill>
              <a:schemeClr val="tx1"/>
            </a:solidFill>
            <a:latin typeface="Arial" pitchFamily="34" charset="0"/>
            <a:cs typeface="Arial" pitchFamily="34" charset="0"/>
          </a:endParaRPr>
        </a:p>
      </dgm:t>
    </dgm:pt>
    <dgm:pt modelId="{B676D7B3-CB5D-42E2-B31F-73DC2140357C}" type="parTrans" cxnId="{AE9E265B-F260-48FB-BCA3-2154B854FB33}">
      <dgm:prSet/>
      <dgm:spPr/>
      <dgm:t>
        <a:bodyPr/>
        <a:lstStyle/>
        <a:p>
          <a:endParaRPr lang="en-US"/>
        </a:p>
      </dgm:t>
    </dgm:pt>
    <dgm:pt modelId="{24B3706A-C84D-4FF4-B368-8EC70698136A}" type="sibTrans" cxnId="{AE9E265B-F260-48FB-BCA3-2154B854FB33}">
      <dgm:prSet/>
      <dgm:spPr/>
      <dgm:t>
        <a:bodyPr/>
        <a:lstStyle/>
        <a:p>
          <a:endParaRPr lang="en-US"/>
        </a:p>
      </dgm:t>
    </dgm:pt>
    <dgm:pt modelId="{54AC6EAF-7FEC-48B8-944E-97B7800A29EC}">
      <dgm:prSet custT="1"/>
      <dgm:spPr>
        <a:solidFill>
          <a:schemeClr val="bg1"/>
        </a:solidFill>
        <a:ln>
          <a:solidFill>
            <a:srgbClr val="00B050"/>
          </a:solidFill>
        </a:ln>
      </dgm:spPr>
      <dgm:t>
        <a:bodyPr/>
        <a:lstStyle/>
        <a:p>
          <a:r>
            <a:rPr lang="en-US" sz="1600" b="1" dirty="0" err="1" smtClean="0">
              <a:solidFill>
                <a:schemeClr val="tx1"/>
              </a:solidFill>
              <a:latin typeface="Arial" pitchFamily="34" charset="0"/>
              <a:cs typeface="Arial" pitchFamily="34" charset="0"/>
            </a:rPr>
            <a:t>SQLException</a:t>
          </a:r>
          <a:endParaRPr lang="en-US" sz="1600" dirty="0">
            <a:solidFill>
              <a:schemeClr val="tx1"/>
            </a:solidFill>
            <a:latin typeface="Arial" pitchFamily="34" charset="0"/>
            <a:cs typeface="Arial" pitchFamily="34" charset="0"/>
          </a:endParaRPr>
        </a:p>
      </dgm:t>
    </dgm:pt>
    <dgm:pt modelId="{C987FD84-E7E4-4E0C-98F9-60D13814EC88}" type="parTrans" cxnId="{7A87D3F8-166B-4C2C-A77A-A759AB7EA81E}">
      <dgm:prSet/>
      <dgm:spPr/>
      <dgm:t>
        <a:bodyPr/>
        <a:lstStyle/>
        <a:p>
          <a:endParaRPr lang="en-US"/>
        </a:p>
      </dgm:t>
    </dgm:pt>
    <dgm:pt modelId="{CC308040-A19F-48A0-B5A2-5C82F6965BD8}" type="sibTrans" cxnId="{7A87D3F8-166B-4C2C-A77A-A759AB7EA81E}">
      <dgm:prSet/>
      <dgm:spPr/>
      <dgm:t>
        <a:bodyPr/>
        <a:lstStyle/>
        <a:p>
          <a:endParaRPr lang="en-US"/>
        </a:p>
      </dgm:t>
    </dgm:pt>
    <dgm:pt modelId="{E120F3AA-CF69-462F-A626-A0DEC5B964B8}" type="pres">
      <dgm:prSet presAssocID="{9F199F5E-A457-4217-8786-F746A50678B8}" presName="cycle" presStyleCnt="0">
        <dgm:presLayoutVars>
          <dgm:dir/>
          <dgm:resizeHandles val="exact"/>
        </dgm:presLayoutVars>
      </dgm:prSet>
      <dgm:spPr/>
      <dgm:t>
        <a:bodyPr/>
        <a:lstStyle/>
        <a:p>
          <a:endParaRPr lang="en-US"/>
        </a:p>
      </dgm:t>
    </dgm:pt>
    <dgm:pt modelId="{61685076-E6DF-4CD2-98E7-0B6B42572330}" type="pres">
      <dgm:prSet presAssocID="{044664FF-E7C6-4282-AAC1-33DC348634BA}" presName="node" presStyleLbl="node1" presStyleIdx="0" presStyleCnt="6" custScaleX="121402" custScaleY="124955">
        <dgm:presLayoutVars>
          <dgm:bulletEnabled val="1"/>
        </dgm:presLayoutVars>
      </dgm:prSet>
      <dgm:spPr/>
      <dgm:t>
        <a:bodyPr/>
        <a:lstStyle/>
        <a:p>
          <a:endParaRPr lang="en-US"/>
        </a:p>
      </dgm:t>
    </dgm:pt>
    <dgm:pt modelId="{FD664A20-5B15-4341-8F4D-BF26D511F98F}" type="pres">
      <dgm:prSet presAssocID="{044664FF-E7C6-4282-AAC1-33DC348634BA}" presName="spNode" presStyleCnt="0"/>
      <dgm:spPr/>
    </dgm:pt>
    <dgm:pt modelId="{A8C12C98-732B-4DE7-ACE2-46D8FCC95327}" type="pres">
      <dgm:prSet presAssocID="{CC92954D-ABD0-42E2-B820-455D19E3829D}" presName="sibTrans" presStyleLbl="sibTrans1D1" presStyleIdx="0" presStyleCnt="6"/>
      <dgm:spPr/>
      <dgm:t>
        <a:bodyPr/>
        <a:lstStyle/>
        <a:p>
          <a:endParaRPr lang="en-US"/>
        </a:p>
      </dgm:t>
    </dgm:pt>
    <dgm:pt modelId="{97698B1F-DB62-448B-AAC4-AAAB23D0D3FF}" type="pres">
      <dgm:prSet presAssocID="{3DE44D7F-5D8D-4310-A4D5-F943A27DF07B}" presName="node" presStyleLbl="node1" presStyleIdx="1" presStyleCnt="6" custScaleX="121402" custScaleY="124955">
        <dgm:presLayoutVars>
          <dgm:bulletEnabled val="1"/>
        </dgm:presLayoutVars>
      </dgm:prSet>
      <dgm:spPr/>
      <dgm:t>
        <a:bodyPr/>
        <a:lstStyle/>
        <a:p>
          <a:endParaRPr lang="en-US"/>
        </a:p>
      </dgm:t>
    </dgm:pt>
    <dgm:pt modelId="{0A201537-C2FB-41E8-B6BA-7D6A7AE018AD}" type="pres">
      <dgm:prSet presAssocID="{3DE44D7F-5D8D-4310-A4D5-F943A27DF07B}" presName="spNode" presStyleCnt="0"/>
      <dgm:spPr/>
    </dgm:pt>
    <dgm:pt modelId="{7FEC871A-4EF7-4310-909D-03E3FB96E120}" type="pres">
      <dgm:prSet presAssocID="{CB6DF47F-4676-404C-AEBD-45308557D91E}" presName="sibTrans" presStyleLbl="sibTrans1D1" presStyleIdx="1" presStyleCnt="6"/>
      <dgm:spPr/>
      <dgm:t>
        <a:bodyPr/>
        <a:lstStyle/>
        <a:p>
          <a:endParaRPr lang="en-US"/>
        </a:p>
      </dgm:t>
    </dgm:pt>
    <dgm:pt modelId="{7F346407-8C75-42A8-B9AF-9C5FC5DA629D}" type="pres">
      <dgm:prSet presAssocID="{DEE3C049-1B1C-4E30-9D8B-9BAF90FE6E74}" presName="node" presStyleLbl="node1" presStyleIdx="2" presStyleCnt="6" custScaleX="121402" custScaleY="124955">
        <dgm:presLayoutVars>
          <dgm:bulletEnabled val="1"/>
        </dgm:presLayoutVars>
      </dgm:prSet>
      <dgm:spPr/>
      <dgm:t>
        <a:bodyPr/>
        <a:lstStyle/>
        <a:p>
          <a:endParaRPr lang="en-US"/>
        </a:p>
      </dgm:t>
    </dgm:pt>
    <dgm:pt modelId="{A120A5FA-3F0D-4039-8222-0D4EF721B0AC}" type="pres">
      <dgm:prSet presAssocID="{DEE3C049-1B1C-4E30-9D8B-9BAF90FE6E74}" presName="spNode" presStyleCnt="0"/>
      <dgm:spPr/>
    </dgm:pt>
    <dgm:pt modelId="{D18B9CFC-9310-471C-8D99-526EE7B5A913}" type="pres">
      <dgm:prSet presAssocID="{057A8568-F477-43F3-A6F1-3270A8D173E3}" presName="sibTrans" presStyleLbl="sibTrans1D1" presStyleIdx="2" presStyleCnt="6"/>
      <dgm:spPr/>
      <dgm:t>
        <a:bodyPr/>
        <a:lstStyle/>
        <a:p>
          <a:endParaRPr lang="en-US"/>
        </a:p>
      </dgm:t>
    </dgm:pt>
    <dgm:pt modelId="{156E8E18-7FDD-4B30-A6E9-B547DE196296}" type="pres">
      <dgm:prSet presAssocID="{A624CAE8-D84D-4577-B799-B9F60D046986}" presName="node" presStyleLbl="node1" presStyleIdx="3" presStyleCnt="6" custScaleX="121402" custScaleY="124955">
        <dgm:presLayoutVars>
          <dgm:bulletEnabled val="1"/>
        </dgm:presLayoutVars>
      </dgm:prSet>
      <dgm:spPr/>
      <dgm:t>
        <a:bodyPr/>
        <a:lstStyle/>
        <a:p>
          <a:endParaRPr lang="en-US"/>
        </a:p>
      </dgm:t>
    </dgm:pt>
    <dgm:pt modelId="{D2D30BD8-4C70-4EFE-B2EB-834DB169DDDA}" type="pres">
      <dgm:prSet presAssocID="{A624CAE8-D84D-4577-B799-B9F60D046986}" presName="spNode" presStyleCnt="0"/>
      <dgm:spPr/>
    </dgm:pt>
    <dgm:pt modelId="{5738A1BD-479A-40ED-ABCD-1587E71B9D4A}" type="pres">
      <dgm:prSet presAssocID="{9E9AF82F-4393-4517-8E24-F30EB448C407}" presName="sibTrans" presStyleLbl="sibTrans1D1" presStyleIdx="3" presStyleCnt="6"/>
      <dgm:spPr/>
      <dgm:t>
        <a:bodyPr/>
        <a:lstStyle/>
        <a:p>
          <a:endParaRPr lang="en-US"/>
        </a:p>
      </dgm:t>
    </dgm:pt>
    <dgm:pt modelId="{801CBB19-5995-4344-B4FD-B42F113494C3}" type="pres">
      <dgm:prSet presAssocID="{0DDC48C8-85C5-4073-9EEB-B7DBB5C97159}" presName="node" presStyleLbl="node1" presStyleIdx="4" presStyleCnt="6" custScaleX="121402" custScaleY="124955">
        <dgm:presLayoutVars>
          <dgm:bulletEnabled val="1"/>
        </dgm:presLayoutVars>
      </dgm:prSet>
      <dgm:spPr/>
      <dgm:t>
        <a:bodyPr/>
        <a:lstStyle/>
        <a:p>
          <a:endParaRPr lang="en-US"/>
        </a:p>
      </dgm:t>
    </dgm:pt>
    <dgm:pt modelId="{E9161155-56C6-401E-ADB6-077A33582386}" type="pres">
      <dgm:prSet presAssocID="{0DDC48C8-85C5-4073-9EEB-B7DBB5C97159}" presName="spNode" presStyleCnt="0"/>
      <dgm:spPr/>
    </dgm:pt>
    <dgm:pt modelId="{C217CA1A-094A-45E4-8EF2-E5443E58EC21}" type="pres">
      <dgm:prSet presAssocID="{24B3706A-C84D-4FF4-B368-8EC70698136A}" presName="sibTrans" presStyleLbl="sibTrans1D1" presStyleIdx="4" presStyleCnt="6"/>
      <dgm:spPr/>
      <dgm:t>
        <a:bodyPr/>
        <a:lstStyle/>
        <a:p>
          <a:endParaRPr lang="en-US"/>
        </a:p>
      </dgm:t>
    </dgm:pt>
    <dgm:pt modelId="{6E88CDD5-F6EE-46C5-AC56-A4CCC374541D}" type="pres">
      <dgm:prSet presAssocID="{54AC6EAF-7FEC-48B8-944E-97B7800A29EC}" presName="node" presStyleLbl="node1" presStyleIdx="5" presStyleCnt="6" custScaleX="121402" custScaleY="124955">
        <dgm:presLayoutVars>
          <dgm:bulletEnabled val="1"/>
        </dgm:presLayoutVars>
      </dgm:prSet>
      <dgm:spPr/>
      <dgm:t>
        <a:bodyPr/>
        <a:lstStyle/>
        <a:p>
          <a:endParaRPr lang="en-US"/>
        </a:p>
      </dgm:t>
    </dgm:pt>
    <dgm:pt modelId="{20D4E7D9-A02D-497A-B443-597FA64E6976}" type="pres">
      <dgm:prSet presAssocID="{54AC6EAF-7FEC-48B8-944E-97B7800A29EC}" presName="spNode" presStyleCnt="0"/>
      <dgm:spPr/>
    </dgm:pt>
    <dgm:pt modelId="{BF1C49E1-F240-4951-833E-17E3CFCFC6BF}" type="pres">
      <dgm:prSet presAssocID="{CC308040-A19F-48A0-B5A2-5C82F6965BD8}" presName="sibTrans" presStyleLbl="sibTrans1D1" presStyleIdx="5" presStyleCnt="6"/>
      <dgm:spPr/>
      <dgm:t>
        <a:bodyPr/>
        <a:lstStyle/>
        <a:p>
          <a:endParaRPr lang="en-US"/>
        </a:p>
      </dgm:t>
    </dgm:pt>
  </dgm:ptLst>
  <dgm:cxnLst>
    <dgm:cxn modelId="{4916F5D3-C2FA-43A6-AD9D-6647157F0CEF}" type="presOf" srcId="{044664FF-E7C6-4282-AAC1-33DC348634BA}" destId="{61685076-E6DF-4CD2-98E7-0B6B42572330}" srcOrd="0" destOrd="0" presId="urn:microsoft.com/office/officeart/2005/8/layout/cycle6"/>
    <dgm:cxn modelId="{9EEE4DDA-23C5-4483-A60A-0DFB25D739B6}" type="presOf" srcId="{A624CAE8-D84D-4577-B799-B9F60D046986}" destId="{156E8E18-7FDD-4B30-A6E9-B547DE196296}" srcOrd="0" destOrd="0" presId="urn:microsoft.com/office/officeart/2005/8/layout/cycle6"/>
    <dgm:cxn modelId="{5534C6F4-E70C-408F-B2F0-AF28D3E6EF7B}" srcId="{9F199F5E-A457-4217-8786-F746A50678B8}" destId="{DEE3C049-1B1C-4E30-9D8B-9BAF90FE6E74}" srcOrd="2" destOrd="0" parTransId="{8C5CF8DE-AAA5-4F17-84B5-73CD70FE7E01}" sibTransId="{057A8568-F477-43F3-A6F1-3270A8D173E3}"/>
    <dgm:cxn modelId="{167F07AF-7BC0-47AC-B067-80A9AC0EA438}" type="presOf" srcId="{CC92954D-ABD0-42E2-B820-455D19E3829D}" destId="{A8C12C98-732B-4DE7-ACE2-46D8FCC95327}" srcOrd="0" destOrd="0" presId="urn:microsoft.com/office/officeart/2005/8/layout/cycle6"/>
    <dgm:cxn modelId="{6C3D47D0-BC22-4588-8C8D-D2E6BF7597E9}" type="presOf" srcId="{CC308040-A19F-48A0-B5A2-5C82F6965BD8}" destId="{BF1C49E1-F240-4951-833E-17E3CFCFC6BF}" srcOrd="0" destOrd="0" presId="urn:microsoft.com/office/officeart/2005/8/layout/cycle6"/>
    <dgm:cxn modelId="{7A87D3F8-166B-4C2C-A77A-A759AB7EA81E}" srcId="{9F199F5E-A457-4217-8786-F746A50678B8}" destId="{54AC6EAF-7FEC-48B8-944E-97B7800A29EC}" srcOrd="5" destOrd="0" parTransId="{C987FD84-E7E4-4E0C-98F9-60D13814EC88}" sibTransId="{CC308040-A19F-48A0-B5A2-5C82F6965BD8}"/>
    <dgm:cxn modelId="{E1C493C2-F8BA-4FB8-AE14-79E7B768533C}" type="presOf" srcId="{24B3706A-C84D-4FF4-B368-8EC70698136A}" destId="{C217CA1A-094A-45E4-8EF2-E5443E58EC21}" srcOrd="0" destOrd="0" presId="urn:microsoft.com/office/officeart/2005/8/layout/cycle6"/>
    <dgm:cxn modelId="{A145A9D4-A417-41EA-975E-B7E127C01202}" type="presOf" srcId="{3DE44D7F-5D8D-4310-A4D5-F943A27DF07B}" destId="{97698B1F-DB62-448B-AAC4-AAAB23D0D3FF}" srcOrd="0" destOrd="0" presId="urn:microsoft.com/office/officeart/2005/8/layout/cycle6"/>
    <dgm:cxn modelId="{CB523D3B-6ACC-46AD-B24F-6F29C6946303}" type="presOf" srcId="{54AC6EAF-7FEC-48B8-944E-97B7800A29EC}" destId="{6E88CDD5-F6EE-46C5-AC56-A4CCC374541D}" srcOrd="0" destOrd="0" presId="urn:microsoft.com/office/officeart/2005/8/layout/cycle6"/>
    <dgm:cxn modelId="{144302F1-CE14-4921-B8BD-B3E788594761}" srcId="{9F199F5E-A457-4217-8786-F746A50678B8}" destId="{044664FF-E7C6-4282-AAC1-33DC348634BA}" srcOrd="0" destOrd="0" parTransId="{0640CA2E-A2F6-4614-9408-88CE34873456}" sibTransId="{CC92954D-ABD0-42E2-B820-455D19E3829D}"/>
    <dgm:cxn modelId="{796E070F-1B14-4424-B399-DE0F2E96E755}" type="presOf" srcId="{057A8568-F477-43F3-A6F1-3270A8D173E3}" destId="{D18B9CFC-9310-471C-8D99-526EE7B5A913}" srcOrd="0" destOrd="0" presId="urn:microsoft.com/office/officeart/2005/8/layout/cycle6"/>
    <dgm:cxn modelId="{A7F609D7-E1B0-4AB2-8D9A-D3A72BF1B83E}" srcId="{9F199F5E-A457-4217-8786-F746A50678B8}" destId="{3DE44D7F-5D8D-4310-A4D5-F943A27DF07B}" srcOrd="1" destOrd="0" parTransId="{BC8A3EDE-32EB-425B-B002-E5280DD076A8}" sibTransId="{CB6DF47F-4676-404C-AEBD-45308557D91E}"/>
    <dgm:cxn modelId="{172A79EB-914A-48C6-AF86-8139B17F6B92}" type="presOf" srcId="{DEE3C049-1B1C-4E30-9D8B-9BAF90FE6E74}" destId="{7F346407-8C75-42A8-B9AF-9C5FC5DA629D}" srcOrd="0" destOrd="0" presId="urn:microsoft.com/office/officeart/2005/8/layout/cycle6"/>
    <dgm:cxn modelId="{A9570893-479B-4732-AEEE-2CD777EA6FE8}" type="presOf" srcId="{CB6DF47F-4676-404C-AEBD-45308557D91E}" destId="{7FEC871A-4EF7-4310-909D-03E3FB96E120}" srcOrd="0" destOrd="0" presId="urn:microsoft.com/office/officeart/2005/8/layout/cycle6"/>
    <dgm:cxn modelId="{B93FB451-D45D-4EC5-AB3D-E3804A538029}" type="presOf" srcId="{9E9AF82F-4393-4517-8E24-F30EB448C407}" destId="{5738A1BD-479A-40ED-ABCD-1587E71B9D4A}" srcOrd="0" destOrd="0" presId="urn:microsoft.com/office/officeart/2005/8/layout/cycle6"/>
    <dgm:cxn modelId="{AE9E265B-F260-48FB-BCA3-2154B854FB33}" srcId="{9F199F5E-A457-4217-8786-F746A50678B8}" destId="{0DDC48C8-85C5-4073-9EEB-B7DBB5C97159}" srcOrd="4" destOrd="0" parTransId="{B676D7B3-CB5D-42E2-B31F-73DC2140357C}" sibTransId="{24B3706A-C84D-4FF4-B368-8EC70698136A}"/>
    <dgm:cxn modelId="{544D3C1C-2872-47B0-8398-4B14E374496D}" srcId="{9F199F5E-A457-4217-8786-F746A50678B8}" destId="{A624CAE8-D84D-4577-B799-B9F60D046986}" srcOrd="3" destOrd="0" parTransId="{DC707F93-D6B8-4334-B39D-E565ABDE26CF}" sibTransId="{9E9AF82F-4393-4517-8E24-F30EB448C407}"/>
    <dgm:cxn modelId="{B76A5D0E-B58F-45ED-8019-81413E7230A2}" type="presOf" srcId="{9F199F5E-A457-4217-8786-F746A50678B8}" destId="{E120F3AA-CF69-462F-A626-A0DEC5B964B8}" srcOrd="0" destOrd="0" presId="urn:microsoft.com/office/officeart/2005/8/layout/cycle6"/>
    <dgm:cxn modelId="{59CB3412-2347-4EDB-B90D-8E578FC5A52D}" type="presOf" srcId="{0DDC48C8-85C5-4073-9EEB-B7DBB5C97159}" destId="{801CBB19-5995-4344-B4FD-B42F113494C3}" srcOrd="0" destOrd="0" presId="urn:microsoft.com/office/officeart/2005/8/layout/cycle6"/>
    <dgm:cxn modelId="{4840BABF-3A27-4F7A-A4F5-F7A4DBC2EE69}" type="presParOf" srcId="{E120F3AA-CF69-462F-A626-A0DEC5B964B8}" destId="{61685076-E6DF-4CD2-98E7-0B6B42572330}" srcOrd="0" destOrd="0" presId="urn:microsoft.com/office/officeart/2005/8/layout/cycle6"/>
    <dgm:cxn modelId="{E164BD13-F40E-41AC-A132-F55632E1CECC}" type="presParOf" srcId="{E120F3AA-CF69-462F-A626-A0DEC5B964B8}" destId="{FD664A20-5B15-4341-8F4D-BF26D511F98F}" srcOrd="1" destOrd="0" presId="urn:microsoft.com/office/officeart/2005/8/layout/cycle6"/>
    <dgm:cxn modelId="{478C1E4C-4DAA-435F-9E17-AEA10890F962}" type="presParOf" srcId="{E120F3AA-CF69-462F-A626-A0DEC5B964B8}" destId="{A8C12C98-732B-4DE7-ACE2-46D8FCC95327}" srcOrd="2" destOrd="0" presId="urn:microsoft.com/office/officeart/2005/8/layout/cycle6"/>
    <dgm:cxn modelId="{FD111F8A-19A5-4443-A42D-EAA34EE8DE26}" type="presParOf" srcId="{E120F3AA-CF69-462F-A626-A0DEC5B964B8}" destId="{97698B1F-DB62-448B-AAC4-AAAB23D0D3FF}" srcOrd="3" destOrd="0" presId="urn:microsoft.com/office/officeart/2005/8/layout/cycle6"/>
    <dgm:cxn modelId="{DC8FDD74-5158-48B7-97D7-3E3360EACF3D}" type="presParOf" srcId="{E120F3AA-CF69-462F-A626-A0DEC5B964B8}" destId="{0A201537-C2FB-41E8-B6BA-7D6A7AE018AD}" srcOrd="4" destOrd="0" presId="urn:microsoft.com/office/officeart/2005/8/layout/cycle6"/>
    <dgm:cxn modelId="{4B482704-E0E4-459B-BBF4-7F4E7E3DB9F1}" type="presParOf" srcId="{E120F3AA-CF69-462F-A626-A0DEC5B964B8}" destId="{7FEC871A-4EF7-4310-909D-03E3FB96E120}" srcOrd="5" destOrd="0" presId="urn:microsoft.com/office/officeart/2005/8/layout/cycle6"/>
    <dgm:cxn modelId="{D49DD3B5-74C7-4CBE-BBAB-8BA07D296FA8}" type="presParOf" srcId="{E120F3AA-CF69-462F-A626-A0DEC5B964B8}" destId="{7F346407-8C75-42A8-B9AF-9C5FC5DA629D}" srcOrd="6" destOrd="0" presId="urn:microsoft.com/office/officeart/2005/8/layout/cycle6"/>
    <dgm:cxn modelId="{539E68B2-0B79-4AF2-A05A-296D97E812FC}" type="presParOf" srcId="{E120F3AA-CF69-462F-A626-A0DEC5B964B8}" destId="{A120A5FA-3F0D-4039-8222-0D4EF721B0AC}" srcOrd="7" destOrd="0" presId="urn:microsoft.com/office/officeart/2005/8/layout/cycle6"/>
    <dgm:cxn modelId="{1D5C2327-9BC1-41D0-BF99-07DD87AD669C}" type="presParOf" srcId="{E120F3AA-CF69-462F-A626-A0DEC5B964B8}" destId="{D18B9CFC-9310-471C-8D99-526EE7B5A913}" srcOrd="8" destOrd="0" presId="urn:microsoft.com/office/officeart/2005/8/layout/cycle6"/>
    <dgm:cxn modelId="{9A3FD4A2-C098-45A2-8783-F050FA0F274B}" type="presParOf" srcId="{E120F3AA-CF69-462F-A626-A0DEC5B964B8}" destId="{156E8E18-7FDD-4B30-A6E9-B547DE196296}" srcOrd="9" destOrd="0" presId="urn:microsoft.com/office/officeart/2005/8/layout/cycle6"/>
    <dgm:cxn modelId="{A00DEA17-3A38-43FD-BCE2-C3FE19448B84}" type="presParOf" srcId="{E120F3AA-CF69-462F-A626-A0DEC5B964B8}" destId="{D2D30BD8-4C70-4EFE-B2EB-834DB169DDDA}" srcOrd="10" destOrd="0" presId="urn:microsoft.com/office/officeart/2005/8/layout/cycle6"/>
    <dgm:cxn modelId="{22177496-E541-4CC3-AFCB-F98A7FBBD7A7}" type="presParOf" srcId="{E120F3AA-CF69-462F-A626-A0DEC5B964B8}" destId="{5738A1BD-479A-40ED-ABCD-1587E71B9D4A}" srcOrd="11" destOrd="0" presId="urn:microsoft.com/office/officeart/2005/8/layout/cycle6"/>
    <dgm:cxn modelId="{47DEEDE7-86C9-4190-AE80-310D9A38041A}" type="presParOf" srcId="{E120F3AA-CF69-462F-A626-A0DEC5B964B8}" destId="{801CBB19-5995-4344-B4FD-B42F113494C3}" srcOrd="12" destOrd="0" presId="urn:microsoft.com/office/officeart/2005/8/layout/cycle6"/>
    <dgm:cxn modelId="{49351EE5-366B-4EE5-A182-33F2C479BC81}" type="presParOf" srcId="{E120F3AA-CF69-462F-A626-A0DEC5B964B8}" destId="{E9161155-56C6-401E-ADB6-077A33582386}" srcOrd="13" destOrd="0" presId="urn:microsoft.com/office/officeart/2005/8/layout/cycle6"/>
    <dgm:cxn modelId="{5E2DD306-7064-418B-9ECD-436A8E6F565A}" type="presParOf" srcId="{E120F3AA-CF69-462F-A626-A0DEC5B964B8}" destId="{C217CA1A-094A-45E4-8EF2-E5443E58EC21}" srcOrd="14" destOrd="0" presId="urn:microsoft.com/office/officeart/2005/8/layout/cycle6"/>
    <dgm:cxn modelId="{51547A57-BB1A-409A-8278-11AC524E44F4}" type="presParOf" srcId="{E120F3AA-CF69-462F-A626-A0DEC5B964B8}" destId="{6E88CDD5-F6EE-46C5-AC56-A4CCC374541D}" srcOrd="15" destOrd="0" presId="urn:microsoft.com/office/officeart/2005/8/layout/cycle6"/>
    <dgm:cxn modelId="{83D9903C-502B-4781-88EC-EAFD705568C1}" type="presParOf" srcId="{E120F3AA-CF69-462F-A626-A0DEC5B964B8}" destId="{20D4E7D9-A02D-497A-B443-597FA64E6976}" srcOrd="16" destOrd="0" presId="urn:microsoft.com/office/officeart/2005/8/layout/cycle6"/>
    <dgm:cxn modelId="{9D4C601F-706D-4D9A-A1DF-6F3A28A9666B}" type="presParOf" srcId="{E120F3AA-CF69-462F-A626-A0DEC5B964B8}" destId="{BF1C49E1-F240-4951-833E-17E3CFCFC6BF}" srcOrd="17"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CE9682-9487-4111-B940-39EACF76CC9A}" type="doc">
      <dgm:prSet loTypeId="urn:microsoft.com/office/officeart/2005/8/layout/process1" loCatId="process" qsTypeId="urn:microsoft.com/office/officeart/2005/8/quickstyle/simple1" qsCatId="simple" csTypeId="urn:microsoft.com/office/officeart/2005/8/colors/accent2_1" csCatId="accent2" phldr="1"/>
      <dgm:spPr/>
    </dgm:pt>
    <dgm:pt modelId="{57CA8424-C936-47D8-BFF2-B59C1604499B}">
      <dgm:prSet phldrT="[Text]" custT="1"/>
      <dgm:spPr/>
      <dgm:t>
        <a:bodyPr/>
        <a:lstStyle/>
        <a:p>
          <a:r>
            <a:rPr lang="en-US" sz="1600" b="1" smtClean="0"/>
            <a:t>Import JDBC Packages</a:t>
          </a:r>
          <a:endParaRPr lang="en-US" sz="1600"/>
        </a:p>
      </dgm:t>
    </dgm:pt>
    <dgm:pt modelId="{CADFD4E9-7C46-45EE-BD84-4D93623EDCAC}" type="parTrans" cxnId="{81113BA2-53FC-46FC-90EE-6D52A83D07CF}">
      <dgm:prSet/>
      <dgm:spPr/>
      <dgm:t>
        <a:bodyPr/>
        <a:lstStyle/>
        <a:p>
          <a:endParaRPr lang="en-US"/>
        </a:p>
      </dgm:t>
    </dgm:pt>
    <dgm:pt modelId="{4C1693DF-1A30-4540-81ED-0835356CAEAA}" type="sibTrans" cxnId="{81113BA2-53FC-46FC-90EE-6D52A83D07CF}">
      <dgm:prSet/>
      <dgm:spPr/>
      <dgm:t>
        <a:bodyPr/>
        <a:lstStyle/>
        <a:p>
          <a:endParaRPr lang="en-US"/>
        </a:p>
      </dgm:t>
    </dgm:pt>
    <dgm:pt modelId="{7B6C2A73-9D70-472D-813F-203C0DA874C3}">
      <dgm:prSet custT="1"/>
      <dgm:spPr/>
      <dgm:t>
        <a:bodyPr/>
        <a:lstStyle/>
        <a:p>
          <a:r>
            <a:rPr lang="en-US" sz="1600" b="1" smtClean="0"/>
            <a:t>Register JDBC Driver</a:t>
          </a:r>
          <a:endParaRPr lang="en-US" sz="1600"/>
        </a:p>
      </dgm:t>
    </dgm:pt>
    <dgm:pt modelId="{3F02DF52-75C4-446F-A513-FB7E57928388}" type="parTrans" cxnId="{0DB8293F-CF8D-44DA-83B8-66922B740BDF}">
      <dgm:prSet/>
      <dgm:spPr/>
      <dgm:t>
        <a:bodyPr/>
        <a:lstStyle/>
        <a:p>
          <a:endParaRPr lang="en-US"/>
        </a:p>
      </dgm:t>
    </dgm:pt>
    <dgm:pt modelId="{E055EA03-9BF5-44CA-9576-E7D07AAB4E49}" type="sibTrans" cxnId="{0DB8293F-CF8D-44DA-83B8-66922B740BDF}">
      <dgm:prSet/>
      <dgm:spPr/>
      <dgm:t>
        <a:bodyPr/>
        <a:lstStyle/>
        <a:p>
          <a:endParaRPr lang="en-US"/>
        </a:p>
      </dgm:t>
    </dgm:pt>
    <dgm:pt modelId="{3D0351C3-9A37-442C-AEA6-ADBFC46949F1}">
      <dgm:prSet custT="1"/>
      <dgm:spPr/>
      <dgm:t>
        <a:bodyPr/>
        <a:lstStyle/>
        <a:p>
          <a:r>
            <a:rPr lang="en-US" sz="1600" b="1" dirty="0" smtClean="0"/>
            <a:t>Database URL Formulation</a:t>
          </a:r>
          <a:endParaRPr lang="en-US" sz="1600" dirty="0"/>
        </a:p>
      </dgm:t>
    </dgm:pt>
    <dgm:pt modelId="{5D9BE156-8D2C-440A-8DB2-CADDCD8A0ED9}" type="parTrans" cxnId="{0F3B4A05-9C59-457C-B7AE-38A580D66C69}">
      <dgm:prSet/>
      <dgm:spPr/>
      <dgm:t>
        <a:bodyPr/>
        <a:lstStyle/>
        <a:p>
          <a:endParaRPr lang="en-US"/>
        </a:p>
      </dgm:t>
    </dgm:pt>
    <dgm:pt modelId="{404C4FE3-0ECD-48ED-A46D-1D4960EB8841}" type="sibTrans" cxnId="{0F3B4A05-9C59-457C-B7AE-38A580D66C69}">
      <dgm:prSet/>
      <dgm:spPr/>
      <dgm:t>
        <a:bodyPr/>
        <a:lstStyle/>
        <a:p>
          <a:endParaRPr lang="en-US"/>
        </a:p>
      </dgm:t>
    </dgm:pt>
    <dgm:pt modelId="{930F07F0-391A-4C36-8EFB-D5B7576FFEC9}">
      <dgm:prSet custT="1"/>
      <dgm:spPr/>
      <dgm:t>
        <a:bodyPr/>
        <a:lstStyle/>
        <a:p>
          <a:r>
            <a:rPr lang="en-US" sz="1600" b="1" dirty="0" smtClean="0"/>
            <a:t>Create Connection Object</a:t>
          </a:r>
          <a:endParaRPr lang="en-US" sz="1600" dirty="0"/>
        </a:p>
      </dgm:t>
    </dgm:pt>
    <dgm:pt modelId="{E171C89F-8D8C-4008-8057-811D39069D36}" type="parTrans" cxnId="{8ABFBAC6-3338-40BB-80AE-0AE44BF37DE4}">
      <dgm:prSet/>
      <dgm:spPr/>
      <dgm:t>
        <a:bodyPr/>
        <a:lstStyle/>
        <a:p>
          <a:endParaRPr lang="en-US"/>
        </a:p>
      </dgm:t>
    </dgm:pt>
    <dgm:pt modelId="{A0C9D10E-886D-4A23-A3F2-2504B757AE96}" type="sibTrans" cxnId="{8ABFBAC6-3338-40BB-80AE-0AE44BF37DE4}">
      <dgm:prSet/>
      <dgm:spPr/>
      <dgm:t>
        <a:bodyPr/>
        <a:lstStyle/>
        <a:p>
          <a:endParaRPr lang="en-US"/>
        </a:p>
      </dgm:t>
    </dgm:pt>
    <dgm:pt modelId="{252A57D7-36F7-40CB-97D7-DE389E8B46A6}" type="pres">
      <dgm:prSet presAssocID="{6ECE9682-9487-4111-B940-39EACF76CC9A}" presName="Name0" presStyleCnt="0">
        <dgm:presLayoutVars>
          <dgm:dir/>
          <dgm:resizeHandles val="exact"/>
        </dgm:presLayoutVars>
      </dgm:prSet>
      <dgm:spPr/>
    </dgm:pt>
    <dgm:pt modelId="{BE78CBEB-C0E1-45AC-BA47-B2EFCD5DCC9B}" type="pres">
      <dgm:prSet presAssocID="{57CA8424-C936-47D8-BFF2-B59C1604499B}" presName="node" presStyleLbl="node1" presStyleIdx="0" presStyleCnt="4">
        <dgm:presLayoutVars>
          <dgm:bulletEnabled val="1"/>
        </dgm:presLayoutVars>
      </dgm:prSet>
      <dgm:spPr/>
      <dgm:t>
        <a:bodyPr/>
        <a:lstStyle/>
        <a:p>
          <a:endParaRPr lang="en-US"/>
        </a:p>
      </dgm:t>
    </dgm:pt>
    <dgm:pt modelId="{47DF1E1B-B125-443B-BAE4-541BEA1ABD5D}" type="pres">
      <dgm:prSet presAssocID="{4C1693DF-1A30-4540-81ED-0835356CAEAA}" presName="sibTrans" presStyleLbl="sibTrans2D1" presStyleIdx="0" presStyleCnt="3"/>
      <dgm:spPr/>
      <dgm:t>
        <a:bodyPr/>
        <a:lstStyle/>
        <a:p>
          <a:endParaRPr lang="en-US"/>
        </a:p>
      </dgm:t>
    </dgm:pt>
    <dgm:pt modelId="{F0860E89-D014-4981-BF9F-364950C5DEC8}" type="pres">
      <dgm:prSet presAssocID="{4C1693DF-1A30-4540-81ED-0835356CAEAA}" presName="connectorText" presStyleLbl="sibTrans2D1" presStyleIdx="0" presStyleCnt="3"/>
      <dgm:spPr/>
      <dgm:t>
        <a:bodyPr/>
        <a:lstStyle/>
        <a:p>
          <a:endParaRPr lang="en-US"/>
        </a:p>
      </dgm:t>
    </dgm:pt>
    <dgm:pt modelId="{D636AD1C-1342-40B3-BEA6-9BC64137A5FC}" type="pres">
      <dgm:prSet presAssocID="{7B6C2A73-9D70-472D-813F-203C0DA874C3}" presName="node" presStyleLbl="node1" presStyleIdx="1" presStyleCnt="4">
        <dgm:presLayoutVars>
          <dgm:bulletEnabled val="1"/>
        </dgm:presLayoutVars>
      </dgm:prSet>
      <dgm:spPr/>
      <dgm:t>
        <a:bodyPr/>
        <a:lstStyle/>
        <a:p>
          <a:endParaRPr lang="en-US"/>
        </a:p>
      </dgm:t>
    </dgm:pt>
    <dgm:pt modelId="{0CCD8619-1FA2-4873-98F7-DAC3BBAB14F9}" type="pres">
      <dgm:prSet presAssocID="{E055EA03-9BF5-44CA-9576-E7D07AAB4E49}" presName="sibTrans" presStyleLbl="sibTrans2D1" presStyleIdx="1" presStyleCnt="3"/>
      <dgm:spPr/>
      <dgm:t>
        <a:bodyPr/>
        <a:lstStyle/>
        <a:p>
          <a:endParaRPr lang="en-US"/>
        </a:p>
      </dgm:t>
    </dgm:pt>
    <dgm:pt modelId="{6925F726-60A4-4C40-96C8-93E60CF0F865}" type="pres">
      <dgm:prSet presAssocID="{E055EA03-9BF5-44CA-9576-E7D07AAB4E49}" presName="connectorText" presStyleLbl="sibTrans2D1" presStyleIdx="1" presStyleCnt="3"/>
      <dgm:spPr/>
      <dgm:t>
        <a:bodyPr/>
        <a:lstStyle/>
        <a:p>
          <a:endParaRPr lang="en-US"/>
        </a:p>
      </dgm:t>
    </dgm:pt>
    <dgm:pt modelId="{F14E8F69-A53A-472F-B2CC-4C13F012BA5E}" type="pres">
      <dgm:prSet presAssocID="{3D0351C3-9A37-442C-AEA6-ADBFC46949F1}" presName="node" presStyleLbl="node1" presStyleIdx="2" presStyleCnt="4">
        <dgm:presLayoutVars>
          <dgm:bulletEnabled val="1"/>
        </dgm:presLayoutVars>
      </dgm:prSet>
      <dgm:spPr/>
      <dgm:t>
        <a:bodyPr/>
        <a:lstStyle/>
        <a:p>
          <a:endParaRPr lang="en-US"/>
        </a:p>
      </dgm:t>
    </dgm:pt>
    <dgm:pt modelId="{C13DFCCE-55F2-4AFF-A020-5F03EE47B3E2}" type="pres">
      <dgm:prSet presAssocID="{404C4FE3-0ECD-48ED-A46D-1D4960EB8841}" presName="sibTrans" presStyleLbl="sibTrans2D1" presStyleIdx="2" presStyleCnt="3"/>
      <dgm:spPr/>
      <dgm:t>
        <a:bodyPr/>
        <a:lstStyle/>
        <a:p>
          <a:endParaRPr lang="en-US"/>
        </a:p>
      </dgm:t>
    </dgm:pt>
    <dgm:pt modelId="{16CBA77C-9F89-49FE-BD90-D96DAFF74BF0}" type="pres">
      <dgm:prSet presAssocID="{404C4FE3-0ECD-48ED-A46D-1D4960EB8841}" presName="connectorText" presStyleLbl="sibTrans2D1" presStyleIdx="2" presStyleCnt="3"/>
      <dgm:spPr/>
      <dgm:t>
        <a:bodyPr/>
        <a:lstStyle/>
        <a:p>
          <a:endParaRPr lang="en-US"/>
        </a:p>
      </dgm:t>
    </dgm:pt>
    <dgm:pt modelId="{277824DF-8F21-4735-99F8-714EF19CA5FE}" type="pres">
      <dgm:prSet presAssocID="{930F07F0-391A-4C36-8EFB-D5B7576FFEC9}" presName="node" presStyleLbl="node1" presStyleIdx="3" presStyleCnt="4">
        <dgm:presLayoutVars>
          <dgm:bulletEnabled val="1"/>
        </dgm:presLayoutVars>
      </dgm:prSet>
      <dgm:spPr/>
      <dgm:t>
        <a:bodyPr/>
        <a:lstStyle/>
        <a:p>
          <a:endParaRPr lang="en-US"/>
        </a:p>
      </dgm:t>
    </dgm:pt>
  </dgm:ptLst>
  <dgm:cxnLst>
    <dgm:cxn modelId="{A626658C-74EB-4BA8-8634-F44E684B552C}" type="presOf" srcId="{57CA8424-C936-47D8-BFF2-B59C1604499B}" destId="{BE78CBEB-C0E1-45AC-BA47-B2EFCD5DCC9B}" srcOrd="0" destOrd="0" presId="urn:microsoft.com/office/officeart/2005/8/layout/process1"/>
    <dgm:cxn modelId="{AE93A6B0-0B74-4CB8-86BA-7CA95BFFFC6E}" type="presOf" srcId="{4C1693DF-1A30-4540-81ED-0835356CAEAA}" destId="{F0860E89-D014-4981-BF9F-364950C5DEC8}" srcOrd="1" destOrd="0" presId="urn:microsoft.com/office/officeart/2005/8/layout/process1"/>
    <dgm:cxn modelId="{055600C6-D2B0-4525-8EFE-F506FC67F269}" type="presOf" srcId="{404C4FE3-0ECD-48ED-A46D-1D4960EB8841}" destId="{16CBA77C-9F89-49FE-BD90-D96DAFF74BF0}" srcOrd="1" destOrd="0" presId="urn:microsoft.com/office/officeart/2005/8/layout/process1"/>
    <dgm:cxn modelId="{04400AE8-D213-481A-8C89-90C0C7B6A5D9}" type="presOf" srcId="{4C1693DF-1A30-4540-81ED-0835356CAEAA}" destId="{47DF1E1B-B125-443B-BAE4-541BEA1ABD5D}" srcOrd="0" destOrd="0" presId="urn:microsoft.com/office/officeart/2005/8/layout/process1"/>
    <dgm:cxn modelId="{0309590C-36B1-465F-933A-F1E5258F7D0A}" type="presOf" srcId="{3D0351C3-9A37-442C-AEA6-ADBFC46949F1}" destId="{F14E8F69-A53A-472F-B2CC-4C13F012BA5E}" srcOrd="0" destOrd="0" presId="urn:microsoft.com/office/officeart/2005/8/layout/process1"/>
    <dgm:cxn modelId="{38FD21D4-40C3-48A7-A6BE-3797E80046F2}" type="presOf" srcId="{7B6C2A73-9D70-472D-813F-203C0DA874C3}" destId="{D636AD1C-1342-40B3-BEA6-9BC64137A5FC}" srcOrd="0" destOrd="0" presId="urn:microsoft.com/office/officeart/2005/8/layout/process1"/>
    <dgm:cxn modelId="{8187BB0E-F916-4142-8B6B-0C46B783490C}" type="presOf" srcId="{930F07F0-391A-4C36-8EFB-D5B7576FFEC9}" destId="{277824DF-8F21-4735-99F8-714EF19CA5FE}" srcOrd="0" destOrd="0" presId="urn:microsoft.com/office/officeart/2005/8/layout/process1"/>
    <dgm:cxn modelId="{0DB8293F-CF8D-44DA-83B8-66922B740BDF}" srcId="{6ECE9682-9487-4111-B940-39EACF76CC9A}" destId="{7B6C2A73-9D70-472D-813F-203C0DA874C3}" srcOrd="1" destOrd="0" parTransId="{3F02DF52-75C4-446F-A513-FB7E57928388}" sibTransId="{E055EA03-9BF5-44CA-9576-E7D07AAB4E49}"/>
    <dgm:cxn modelId="{93D03FD6-36C8-474C-BAF8-DBC12B55702E}" type="presOf" srcId="{404C4FE3-0ECD-48ED-A46D-1D4960EB8841}" destId="{C13DFCCE-55F2-4AFF-A020-5F03EE47B3E2}" srcOrd="0" destOrd="0" presId="urn:microsoft.com/office/officeart/2005/8/layout/process1"/>
    <dgm:cxn modelId="{0F3B4A05-9C59-457C-B7AE-38A580D66C69}" srcId="{6ECE9682-9487-4111-B940-39EACF76CC9A}" destId="{3D0351C3-9A37-442C-AEA6-ADBFC46949F1}" srcOrd="2" destOrd="0" parTransId="{5D9BE156-8D2C-440A-8DB2-CADDCD8A0ED9}" sibTransId="{404C4FE3-0ECD-48ED-A46D-1D4960EB8841}"/>
    <dgm:cxn modelId="{BFDCA4FA-3D36-466A-9994-7602F870DD9B}" type="presOf" srcId="{E055EA03-9BF5-44CA-9576-E7D07AAB4E49}" destId="{6925F726-60A4-4C40-96C8-93E60CF0F865}" srcOrd="1" destOrd="0" presId="urn:microsoft.com/office/officeart/2005/8/layout/process1"/>
    <dgm:cxn modelId="{8ABFBAC6-3338-40BB-80AE-0AE44BF37DE4}" srcId="{6ECE9682-9487-4111-B940-39EACF76CC9A}" destId="{930F07F0-391A-4C36-8EFB-D5B7576FFEC9}" srcOrd="3" destOrd="0" parTransId="{E171C89F-8D8C-4008-8057-811D39069D36}" sibTransId="{A0C9D10E-886D-4A23-A3F2-2504B757AE96}"/>
    <dgm:cxn modelId="{98B0C6DB-2563-431A-97D9-0033E06C495B}" type="presOf" srcId="{E055EA03-9BF5-44CA-9576-E7D07AAB4E49}" destId="{0CCD8619-1FA2-4873-98F7-DAC3BBAB14F9}" srcOrd="0" destOrd="0" presId="urn:microsoft.com/office/officeart/2005/8/layout/process1"/>
    <dgm:cxn modelId="{DA341BE6-8D91-4607-93B8-AA614CE19CE8}" type="presOf" srcId="{6ECE9682-9487-4111-B940-39EACF76CC9A}" destId="{252A57D7-36F7-40CB-97D7-DE389E8B46A6}" srcOrd="0" destOrd="0" presId="urn:microsoft.com/office/officeart/2005/8/layout/process1"/>
    <dgm:cxn modelId="{81113BA2-53FC-46FC-90EE-6D52A83D07CF}" srcId="{6ECE9682-9487-4111-B940-39EACF76CC9A}" destId="{57CA8424-C936-47D8-BFF2-B59C1604499B}" srcOrd="0" destOrd="0" parTransId="{CADFD4E9-7C46-45EE-BD84-4D93623EDCAC}" sibTransId="{4C1693DF-1A30-4540-81ED-0835356CAEAA}"/>
    <dgm:cxn modelId="{67F63ED1-E830-404D-98E8-EE0D065E8958}" type="presParOf" srcId="{252A57D7-36F7-40CB-97D7-DE389E8B46A6}" destId="{BE78CBEB-C0E1-45AC-BA47-B2EFCD5DCC9B}" srcOrd="0" destOrd="0" presId="urn:microsoft.com/office/officeart/2005/8/layout/process1"/>
    <dgm:cxn modelId="{14CB27D3-F9BB-4B22-B390-6C8E9CAE6555}" type="presParOf" srcId="{252A57D7-36F7-40CB-97D7-DE389E8B46A6}" destId="{47DF1E1B-B125-443B-BAE4-541BEA1ABD5D}" srcOrd="1" destOrd="0" presId="urn:microsoft.com/office/officeart/2005/8/layout/process1"/>
    <dgm:cxn modelId="{700D2D5D-C5BF-44D9-A190-30FADAE94779}" type="presParOf" srcId="{47DF1E1B-B125-443B-BAE4-541BEA1ABD5D}" destId="{F0860E89-D014-4981-BF9F-364950C5DEC8}" srcOrd="0" destOrd="0" presId="urn:microsoft.com/office/officeart/2005/8/layout/process1"/>
    <dgm:cxn modelId="{BDCD7794-3BB4-43B5-85D3-EB17232EC6E3}" type="presParOf" srcId="{252A57D7-36F7-40CB-97D7-DE389E8B46A6}" destId="{D636AD1C-1342-40B3-BEA6-9BC64137A5FC}" srcOrd="2" destOrd="0" presId="urn:microsoft.com/office/officeart/2005/8/layout/process1"/>
    <dgm:cxn modelId="{AF06AFB3-A8CB-4085-ACE7-46B8C02E8812}" type="presParOf" srcId="{252A57D7-36F7-40CB-97D7-DE389E8B46A6}" destId="{0CCD8619-1FA2-4873-98F7-DAC3BBAB14F9}" srcOrd="3" destOrd="0" presId="urn:microsoft.com/office/officeart/2005/8/layout/process1"/>
    <dgm:cxn modelId="{1C915591-CC75-46BE-A0E0-C63EFBF4835E}" type="presParOf" srcId="{0CCD8619-1FA2-4873-98F7-DAC3BBAB14F9}" destId="{6925F726-60A4-4C40-96C8-93E60CF0F865}" srcOrd="0" destOrd="0" presId="urn:microsoft.com/office/officeart/2005/8/layout/process1"/>
    <dgm:cxn modelId="{94C719CE-2636-4FCD-976E-E0A4A5B94453}" type="presParOf" srcId="{252A57D7-36F7-40CB-97D7-DE389E8B46A6}" destId="{F14E8F69-A53A-472F-B2CC-4C13F012BA5E}" srcOrd="4" destOrd="0" presId="urn:microsoft.com/office/officeart/2005/8/layout/process1"/>
    <dgm:cxn modelId="{2DB25EF1-E601-46F1-8653-B7930590E766}" type="presParOf" srcId="{252A57D7-36F7-40CB-97D7-DE389E8B46A6}" destId="{C13DFCCE-55F2-4AFF-A020-5F03EE47B3E2}" srcOrd="5" destOrd="0" presId="urn:microsoft.com/office/officeart/2005/8/layout/process1"/>
    <dgm:cxn modelId="{353E3916-304D-4244-A65E-59DE921345BE}" type="presParOf" srcId="{C13DFCCE-55F2-4AFF-A020-5F03EE47B3E2}" destId="{16CBA77C-9F89-49FE-BD90-D96DAFF74BF0}" srcOrd="0" destOrd="0" presId="urn:microsoft.com/office/officeart/2005/8/layout/process1"/>
    <dgm:cxn modelId="{A8F1B39E-AE09-4261-92A4-E45A8B21659B}" type="presParOf" srcId="{252A57D7-36F7-40CB-97D7-DE389E8B46A6}" destId="{277824DF-8F21-4735-99F8-714EF19CA5FE}" srcOrd="6"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03D310-4F65-48F4-BFF0-3CD60CAD09AC}" type="doc">
      <dgm:prSet loTypeId="urn:microsoft.com/office/officeart/2005/8/layout/process1" loCatId="process" qsTypeId="urn:microsoft.com/office/officeart/2005/8/quickstyle/simple1" qsCatId="simple" csTypeId="urn:microsoft.com/office/officeart/2005/8/colors/accent1_1" csCatId="accent1" phldr="1"/>
      <dgm:spPr/>
    </dgm:pt>
    <dgm:pt modelId="{4D2E6971-48B8-4585-9A9E-1DBEA5AAB8B1}">
      <dgm:prSet phldrT="[Text]"/>
      <dgm:spPr/>
      <dgm:t>
        <a:bodyPr/>
        <a:lstStyle/>
        <a:p>
          <a:r>
            <a:rPr lang="en-US" b="1" dirty="0" err="1" smtClean="0"/>
            <a:t>boolean</a:t>
          </a:r>
          <a:r>
            <a:rPr lang="en-US" b="1" dirty="0" smtClean="0"/>
            <a:t> execute(String SQL)</a:t>
          </a:r>
          <a:endParaRPr lang="en-US" dirty="0"/>
        </a:p>
      </dgm:t>
    </dgm:pt>
    <dgm:pt modelId="{439386B6-A4DC-4639-B8B7-DE2B4A370F3A}" type="parTrans" cxnId="{2570CEBC-0DFB-4EE8-B3F8-8C90AB1F3027}">
      <dgm:prSet/>
      <dgm:spPr/>
      <dgm:t>
        <a:bodyPr/>
        <a:lstStyle/>
        <a:p>
          <a:endParaRPr lang="en-US"/>
        </a:p>
      </dgm:t>
    </dgm:pt>
    <dgm:pt modelId="{455ADE85-9ACA-45E6-A6B3-E8567DA98B0C}" type="sibTrans" cxnId="{2570CEBC-0DFB-4EE8-B3F8-8C90AB1F3027}">
      <dgm:prSet/>
      <dgm:spPr/>
      <dgm:t>
        <a:bodyPr/>
        <a:lstStyle/>
        <a:p>
          <a:endParaRPr lang="en-US"/>
        </a:p>
      </dgm:t>
    </dgm:pt>
    <dgm:pt modelId="{7FEA7A34-4EBE-4309-B173-EB4D7B4C5C17}">
      <dgm:prSet/>
      <dgm:spPr/>
      <dgm:t>
        <a:bodyPr/>
        <a:lstStyle/>
        <a:p>
          <a:r>
            <a:rPr lang="en-US" b="1" dirty="0" err="1" smtClean="0"/>
            <a:t>int</a:t>
          </a:r>
          <a:r>
            <a:rPr lang="en-US" b="1" dirty="0" smtClean="0"/>
            <a:t> </a:t>
          </a:r>
          <a:r>
            <a:rPr lang="en-US" b="1" dirty="0" err="1" smtClean="0"/>
            <a:t>executeUpdate</a:t>
          </a:r>
          <a:r>
            <a:rPr lang="en-US" b="1" dirty="0" smtClean="0"/>
            <a:t>(String SQL)</a:t>
          </a:r>
          <a:endParaRPr lang="en-US" dirty="0"/>
        </a:p>
      </dgm:t>
    </dgm:pt>
    <dgm:pt modelId="{76A0EA3B-255D-46F5-B9D4-A630F942D744}" type="parTrans" cxnId="{DC0A8885-9197-4515-88AF-7B703290F447}">
      <dgm:prSet/>
      <dgm:spPr/>
      <dgm:t>
        <a:bodyPr/>
        <a:lstStyle/>
        <a:p>
          <a:endParaRPr lang="en-US"/>
        </a:p>
      </dgm:t>
    </dgm:pt>
    <dgm:pt modelId="{50CB9DF4-B300-453B-97DE-850DA115408E}" type="sibTrans" cxnId="{DC0A8885-9197-4515-88AF-7B703290F447}">
      <dgm:prSet/>
      <dgm:spPr/>
      <dgm:t>
        <a:bodyPr/>
        <a:lstStyle/>
        <a:p>
          <a:endParaRPr lang="en-US"/>
        </a:p>
      </dgm:t>
    </dgm:pt>
    <dgm:pt modelId="{4228BD97-05D3-49DA-B125-A7A8AA6D9164}">
      <dgm:prSet/>
      <dgm:spPr/>
      <dgm:t>
        <a:bodyPr/>
        <a:lstStyle/>
        <a:p>
          <a:r>
            <a:rPr lang="en-US" b="1" smtClean="0"/>
            <a:t>ResultSet executeQuery(String SQL)</a:t>
          </a:r>
          <a:endParaRPr lang="en-US"/>
        </a:p>
      </dgm:t>
    </dgm:pt>
    <dgm:pt modelId="{21E62B40-6D6E-4D64-ABB6-F4C0A0C12581}" type="parTrans" cxnId="{96343521-FE44-4363-BDF2-FE70F6263C52}">
      <dgm:prSet/>
      <dgm:spPr/>
      <dgm:t>
        <a:bodyPr/>
        <a:lstStyle/>
        <a:p>
          <a:endParaRPr lang="en-US"/>
        </a:p>
      </dgm:t>
    </dgm:pt>
    <dgm:pt modelId="{6ADAFFB5-3BDF-45EC-9F64-1EF6C4303110}" type="sibTrans" cxnId="{96343521-FE44-4363-BDF2-FE70F6263C52}">
      <dgm:prSet/>
      <dgm:spPr/>
      <dgm:t>
        <a:bodyPr/>
        <a:lstStyle/>
        <a:p>
          <a:endParaRPr lang="en-US"/>
        </a:p>
      </dgm:t>
    </dgm:pt>
    <dgm:pt modelId="{FD806665-1FC7-462E-BC82-FF8AAC0455C6}" type="pres">
      <dgm:prSet presAssocID="{8C03D310-4F65-48F4-BFF0-3CD60CAD09AC}" presName="Name0" presStyleCnt="0">
        <dgm:presLayoutVars>
          <dgm:dir/>
          <dgm:resizeHandles val="exact"/>
        </dgm:presLayoutVars>
      </dgm:prSet>
      <dgm:spPr/>
    </dgm:pt>
    <dgm:pt modelId="{2C55F9F1-9058-41AB-A818-30DA935EC667}" type="pres">
      <dgm:prSet presAssocID="{4D2E6971-48B8-4585-9A9E-1DBEA5AAB8B1}" presName="node" presStyleLbl="node1" presStyleIdx="0" presStyleCnt="3">
        <dgm:presLayoutVars>
          <dgm:bulletEnabled val="1"/>
        </dgm:presLayoutVars>
      </dgm:prSet>
      <dgm:spPr/>
      <dgm:t>
        <a:bodyPr/>
        <a:lstStyle/>
        <a:p>
          <a:endParaRPr lang="en-US"/>
        </a:p>
      </dgm:t>
    </dgm:pt>
    <dgm:pt modelId="{1EB04DAA-8F73-4602-85F7-C86502635B95}" type="pres">
      <dgm:prSet presAssocID="{455ADE85-9ACA-45E6-A6B3-E8567DA98B0C}" presName="sibTrans" presStyleLbl="sibTrans2D1" presStyleIdx="0" presStyleCnt="2"/>
      <dgm:spPr>
        <a:prstGeom prst="ellipse">
          <a:avLst/>
        </a:prstGeom>
      </dgm:spPr>
      <dgm:t>
        <a:bodyPr/>
        <a:lstStyle/>
        <a:p>
          <a:endParaRPr lang="en-US"/>
        </a:p>
      </dgm:t>
    </dgm:pt>
    <dgm:pt modelId="{A6CCFCA2-6378-449E-8C29-81C013574544}" type="pres">
      <dgm:prSet presAssocID="{455ADE85-9ACA-45E6-A6B3-E8567DA98B0C}" presName="connectorText" presStyleLbl="sibTrans2D1" presStyleIdx="0" presStyleCnt="2"/>
      <dgm:spPr/>
      <dgm:t>
        <a:bodyPr/>
        <a:lstStyle/>
        <a:p>
          <a:endParaRPr lang="en-US"/>
        </a:p>
      </dgm:t>
    </dgm:pt>
    <dgm:pt modelId="{4AA13941-FA6F-460C-A385-F8E42A0DDD41}" type="pres">
      <dgm:prSet presAssocID="{7FEA7A34-4EBE-4309-B173-EB4D7B4C5C17}" presName="node" presStyleLbl="node1" presStyleIdx="1" presStyleCnt="3">
        <dgm:presLayoutVars>
          <dgm:bulletEnabled val="1"/>
        </dgm:presLayoutVars>
      </dgm:prSet>
      <dgm:spPr/>
      <dgm:t>
        <a:bodyPr/>
        <a:lstStyle/>
        <a:p>
          <a:endParaRPr lang="en-US"/>
        </a:p>
      </dgm:t>
    </dgm:pt>
    <dgm:pt modelId="{B6E82A7F-176A-406A-AE01-B0A7586D999D}" type="pres">
      <dgm:prSet presAssocID="{50CB9DF4-B300-453B-97DE-850DA115408E}" presName="sibTrans" presStyleLbl="sibTrans2D1" presStyleIdx="1" presStyleCnt="2"/>
      <dgm:spPr>
        <a:prstGeom prst="ellipse">
          <a:avLst/>
        </a:prstGeom>
      </dgm:spPr>
      <dgm:t>
        <a:bodyPr/>
        <a:lstStyle/>
        <a:p>
          <a:endParaRPr lang="en-US"/>
        </a:p>
      </dgm:t>
    </dgm:pt>
    <dgm:pt modelId="{3C2376AC-3D2E-4984-80B7-925AF21A96AE}" type="pres">
      <dgm:prSet presAssocID="{50CB9DF4-B300-453B-97DE-850DA115408E}" presName="connectorText" presStyleLbl="sibTrans2D1" presStyleIdx="1" presStyleCnt="2"/>
      <dgm:spPr/>
      <dgm:t>
        <a:bodyPr/>
        <a:lstStyle/>
        <a:p>
          <a:endParaRPr lang="en-US"/>
        </a:p>
      </dgm:t>
    </dgm:pt>
    <dgm:pt modelId="{836F5AFC-792E-4008-BF2D-03C2A8E92D90}" type="pres">
      <dgm:prSet presAssocID="{4228BD97-05D3-49DA-B125-A7A8AA6D9164}" presName="node" presStyleLbl="node1" presStyleIdx="2" presStyleCnt="3">
        <dgm:presLayoutVars>
          <dgm:bulletEnabled val="1"/>
        </dgm:presLayoutVars>
      </dgm:prSet>
      <dgm:spPr/>
      <dgm:t>
        <a:bodyPr/>
        <a:lstStyle/>
        <a:p>
          <a:endParaRPr lang="en-US"/>
        </a:p>
      </dgm:t>
    </dgm:pt>
  </dgm:ptLst>
  <dgm:cxnLst>
    <dgm:cxn modelId="{95912F05-D088-4BC8-8DC5-8B67C0C0A1EC}" type="presOf" srcId="{7FEA7A34-4EBE-4309-B173-EB4D7B4C5C17}" destId="{4AA13941-FA6F-460C-A385-F8E42A0DDD41}" srcOrd="0" destOrd="0" presId="urn:microsoft.com/office/officeart/2005/8/layout/process1"/>
    <dgm:cxn modelId="{8CD1F885-1BC2-4CAF-96AD-8DC4F1961E35}" type="presOf" srcId="{50CB9DF4-B300-453B-97DE-850DA115408E}" destId="{3C2376AC-3D2E-4984-80B7-925AF21A96AE}" srcOrd="1" destOrd="0" presId="urn:microsoft.com/office/officeart/2005/8/layout/process1"/>
    <dgm:cxn modelId="{3BA22D56-918E-4BFD-9CF1-CD42711220AC}" type="presOf" srcId="{50CB9DF4-B300-453B-97DE-850DA115408E}" destId="{B6E82A7F-176A-406A-AE01-B0A7586D999D}" srcOrd="0" destOrd="0" presId="urn:microsoft.com/office/officeart/2005/8/layout/process1"/>
    <dgm:cxn modelId="{EF3B6425-C889-4D7E-AB66-1AE24BE0E80E}" type="presOf" srcId="{4228BD97-05D3-49DA-B125-A7A8AA6D9164}" destId="{836F5AFC-792E-4008-BF2D-03C2A8E92D90}" srcOrd="0" destOrd="0" presId="urn:microsoft.com/office/officeart/2005/8/layout/process1"/>
    <dgm:cxn modelId="{2570CEBC-0DFB-4EE8-B3F8-8C90AB1F3027}" srcId="{8C03D310-4F65-48F4-BFF0-3CD60CAD09AC}" destId="{4D2E6971-48B8-4585-9A9E-1DBEA5AAB8B1}" srcOrd="0" destOrd="0" parTransId="{439386B6-A4DC-4639-B8B7-DE2B4A370F3A}" sibTransId="{455ADE85-9ACA-45E6-A6B3-E8567DA98B0C}"/>
    <dgm:cxn modelId="{C8C42335-022F-4B46-981C-1DE8C0E6D1CE}" type="presOf" srcId="{455ADE85-9ACA-45E6-A6B3-E8567DA98B0C}" destId="{A6CCFCA2-6378-449E-8C29-81C013574544}" srcOrd="1" destOrd="0" presId="urn:microsoft.com/office/officeart/2005/8/layout/process1"/>
    <dgm:cxn modelId="{58A5C302-386E-498A-978A-D2D4C15B189C}" type="presOf" srcId="{455ADE85-9ACA-45E6-A6B3-E8567DA98B0C}" destId="{1EB04DAA-8F73-4602-85F7-C86502635B95}" srcOrd="0" destOrd="0" presId="urn:microsoft.com/office/officeart/2005/8/layout/process1"/>
    <dgm:cxn modelId="{9FEFD370-FA15-4470-BFE1-8A82E1C93179}" type="presOf" srcId="{4D2E6971-48B8-4585-9A9E-1DBEA5AAB8B1}" destId="{2C55F9F1-9058-41AB-A818-30DA935EC667}" srcOrd="0" destOrd="0" presId="urn:microsoft.com/office/officeart/2005/8/layout/process1"/>
    <dgm:cxn modelId="{DC0A8885-9197-4515-88AF-7B703290F447}" srcId="{8C03D310-4F65-48F4-BFF0-3CD60CAD09AC}" destId="{7FEA7A34-4EBE-4309-B173-EB4D7B4C5C17}" srcOrd="1" destOrd="0" parTransId="{76A0EA3B-255D-46F5-B9D4-A630F942D744}" sibTransId="{50CB9DF4-B300-453B-97DE-850DA115408E}"/>
    <dgm:cxn modelId="{96343521-FE44-4363-BDF2-FE70F6263C52}" srcId="{8C03D310-4F65-48F4-BFF0-3CD60CAD09AC}" destId="{4228BD97-05D3-49DA-B125-A7A8AA6D9164}" srcOrd="2" destOrd="0" parTransId="{21E62B40-6D6E-4D64-ABB6-F4C0A0C12581}" sibTransId="{6ADAFFB5-3BDF-45EC-9F64-1EF6C4303110}"/>
    <dgm:cxn modelId="{5F7B2CC2-312A-4DEA-BA43-F0F65D997D46}" type="presOf" srcId="{8C03D310-4F65-48F4-BFF0-3CD60CAD09AC}" destId="{FD806665-1FC7-462E-BC82-FF8AAC0455C6}" srcOrd="0" destOrd="0" presId="urn:microsoft.com/office/officeart/2005/8/layout/process1"/>
    <dgm:cxn modelId="{E4F7A7A6-E261-4A24-A071-3A3EB6A764D7}" type="presParOf" srcId="{FD806665-1FC7-462E-BC82-FF8AAC0455C6}" destId="{2C55F9F1-9058-41AB-A818-30DA935EC667}" srcOrd="0" destOrd="0" presId="urn:microsoft.com/office/officeart/2005/8/layout/process1"/>
    <dgm:cxn modelId="{64A52038-BE88-4EBF-9E46-AA43234FCB57}" type="presParOf" srcId="{FD806665-1FC7-462E-BC82-FF8AAC0455C6}" destId="{1EB04DAA-8F73-4602-85F7-C86502635B95}" srcOrd="1" destOrd="0" presId="urn:microsoft.com/office/officeart/2005/8/layout/process1"/>
    <dgm:cxn modelId="{C20E2F3C-D64B-4F53-8C74-15A052A58601}" type="presParOf" srcId="{1EB04DAA-8F73-4602-85F7-C86502635B95}" destId="{A6CCFCA2-6378-449E-8C29-81C013574544}" srcOrd="0" destOrd="0" presId="urn:microsoft.com/office/officeart/2005/8/layout/process1"/>
    <dgm:cxn modelId="{A01B70AF-FD4A-41BD-8DD4-88F1274F6C64}" type="presParOf" srcId="{FD806665-1FC7-462E-BC82-FF8AAC0455C6}" destId="{4AA13941-FA6F-460C-A385-F8E42A0DDD41}" srcOrd="2" destOrd="0" presId="urn:microsoft.com/office/officeart/2005/8/layout/process1"/>
    <dgm:cxn modelId="{2048625F-62B2-4988-B8E1-29F88B6D1F94}" type="presParOf" srcId="{FD806665-1FC7-462E-BC82-FF8AAC0455C6}" destId="{B6E82A7F-176A-406A-AE01-B0A7586D999D}" srcOrd="3" destOrd="0" presId="urn:microsoft.com/office/officeart/2005/8/layout/process1"/>
    <dgm:cxn modelId="{B6E823E2-C492-4F6A-A200-3291E6261AF8}" type="presParOf" srcId="{B6E82A7F-176A-406A-AE01-B0A7586D999D}" destId="{3C2376AC-3D2E-4984-80B7-925AF21A96AE}" srcOrd="0" destOrd="0" presId="urn:microsoft.com/office/officeart/2005/8/layout/process1"/>
    <dgm:cxn modelId="{3A99FD66-D47F-4836-94F4-502BD8C1E19A}" type="presParOf" srcId="{FD806665-1FC7-462E-BC82-FF8AAC0455C6}" destId="{836F5AFC-792E-4008-BF2D-03C2A8E92D90}" srcOrd="4"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216721-AB46-4E5C-8847-D5365B2FF6D5}" type="doc">
      <dgm:prSet loTypeId="urn:microsoft.com/office/officeart/2005/8/layout/default#1" loCatId="list" qsTypeId="urn:microsoft.com/office/officeart/2005/8/quickstyle/3d6" qsCatId="3D" csTypeId="urn:microsoft.com/office/officeart/2005/8/colors/accent1_2" csCatId="accent1" phldr="1"/>
      <dgm:spPr/>
      <dgm:t>
        <a:bodyPr/>
        <a:lstStyle/>
        <a:p>
          <a:endParaRPr lang="en-US"/>
        </a:p>
      </dgm:t>
    </dgm:pt>
    <dgm:pt modelId="{2E5B6CFE-BFBB-4649-B399-558296AACA95}">
      <dgm:prSet phldrT="[Text]" custT="1"/>
      <dgm:spPr>
        <a:solidFill>
          <a:schemeClr val="bg1"/>
        </a:solidFill>
        <a:ln>
          <a:solidFill>
            <a:srgbClr val="C00000"/>
          </a:solidFill>
        </a:ln>
      </dgm:spPr>
      <dgm:t>
        <a:bodyPr/>
        <a:lstStyle/>
        <a:p>
          <a:r>
            <a:rPr lang="en-US" sz="1800" b="1" dirty="0" smtClean="0">
              <a:solidFill>
                <a:schemeClr val="tx1"/>
              </a:solidFill>
            </a:rPr>
            <a:t>The </a:t>
          </a:r>
          <a:r>
            <a:rPr lang="en-US" sz="1800" b="1" dirty="0" err="1" smtClean="0">
              <a:solidFill>
                <a:schemeClr val="tx1"/>
              </a:solidFill>
            </a:rPr>
            <a:t>PreparedStatement</a:t>
          </a:r>
          <a:r>
            <a:rPr lang="en-US" sz="1800" b="1" dirty="0" smtClean="0">
              <a:solidFill>
                <a:schemeClr val="tx1"/>
              </a:solidFill>
            </a:rPr>
            <a:t> Objects</a:t>
          </a:r>
          <a:endParaRPr lang="en-US" sz="1800" dirty="0">
            <a:solidFill>
              <a:schemeClr val="tx1"/>
            </a:solidFill>
          </a:endParaRPr>
        </a:p>
      </dgm:t>
    </dgm:pt>
    <dgm:pt modelId="{2CCD2496-9978-43E6-9B5F-40469B447ECB}" type="parTrans" cxnId="{75C6050A-F9B4-4307-99C0-8EE14381EE63}">
      <dgm:prSet/>
      <dgm:spPr/>
      <dgm:t>
        <a:bodyPr/>
        <a:lstStyle/>
        <a:p>
          <a:endParaRPr lang="en-US"/>
        </a:p>
      </dgm:t>
    </dgm:pt>
    <dgm:pt modelId="{9ED6F5E7-D248-4118-AFE6-63BFD3D470C7}" type="sibTrans" cxnId="{75C6050A-F9B4-4307-99C0-8EE14381EE63}">
      <dgm:prSet/>
      <dgm:spPr/>
      <dgm:t>
        <a:bodyPr/>
        <a:lstStyle/>
        <a:p>
          <a:endParaRPr lang="en-US"/>
        </a:p>
      </dgm:t>
    </dgm:pt>
    <dgm:pt modelId="{E6C6F1BD-5FF7-48E0-B9B4-8C4F2A5E4E7F}">
      <dgm:prSet custT="1"/>
      <dgm:spPr>
        <a:solidFill>
          <a:schemeClr val="bg1"/>
        </a:solidFill>
        <a:ln>
          <a:solidFill>
            <a:srgbClr val="C00000"/>
          </a:solidFill>
        </a:ln>
      </dgm:spPr>
      <dgm:t>
        <a:bodyPr/>
        <a:lstStyle/>
        <a:p>
          <a:r>
            <a:rPr lang="en-US" sz="1800" b="1" dirty="0" smtClean="0">
              <a:solidFill>
                <a:schemeClr val="tx1"/>
              </a:solidFill>
            </a:rPr>
            <a:t>The </a:t>
          </a:r>
          <a:r>
            <a:rPr lang="en-US" sz="1800" b="1" dirty="0" err="1" smtClean="0">
              <a:solidFill>
                <a:schemeClr val="tx1"/>
              </a:solidFill>
            </a:rPr>
            <a:t>CallableStatement</a:t>
          </a:r>
          <a:r>
            <a:rPr lang="en-US" sz="1800" b="1" dirty="0" smtClean="0">
              <a:solidFill>
                <a:schemeClr val="tx1"/>
              </a:solidFill>
            </a:rPr>
            <a:t> Objects</a:t>
          </a:r>
          <a:endParaRPr lang="en-US" sz="1800" dirty="0">
            <a:solidFill>
              <a:schemeClr val="tx1"/>
            </a:solidFill>
          </a:endParaRPr>
        </a:p>
      </dgm:t>
    </dgm:pt>
    <dgm:pt modelId="{D22C076C-0B0A-434A-B667-44B8FC5662AF}" type="parTrans" cxnId="{37105B77-3AB5-4D84-BC7A-821B47837067}">
      <dgm:prSet/>
      <dgm:spPr/>
      <dgm:t>
        <a:bodyPr/>
        <a:lstStyle/>
        <a:p>
          <a:endParaRPr lang="en-US"/>
        </a:p>
      </dgm:t>
    </dgm:pt>
    <dgm:pt modelId="{A2D49D52-4CAD-4E5E-BCF0-9CA681459A20}" type="sibTrans" cxnId="{37105B77-3AB5-4D84-BC7A-821B47837067}">
      <dgm:prSet/>
      <dgm:spPr/>
      <dgm:t>
        <a:bodyPr/>
        <a:lstStyle/>
        <a:p>
          <a:endParaRPr lang="en-US"/>
        </a:p>
      </dgm:t>
    </dgm:pt>
    <dgm:pt modelId="{2C81163E-21EB-4EC8-8BA3-F4341BC4F0CF}" type="pres">
      <dgm:prSet presAssocID="{49216721-AB46-4E5C-8847-D5365B2FF6D5}" presName="diagram" presStyleCnt="0">
        <dgm:presLayoutVars>
          <dgm:dir/>
          <dgm:resizeHandles val="exact"/>
        </dgm:presLayoutVars>
      </dgm:prSet>
      <dgm:spPr/>
      <dgm:t>
        <a:bodyPr/>
        <a:lstStyle/>
        <a:p>
          <a:endParaRPr lang="en-US"/>
        </a:p>
      </dgm:t>
    </dgm:pt>
    <dgm:pt modelId="{FE974C0C-7C22-42CA-8502-C05AF28D05F9}" type="pres">
      <dgm:prSet presAssocID="{2E5B6CFE-BFBB-4649-B399-558296AACA95}" presName="node" presStyleLbl="node1" presStyleIdx="0" presStyleCnt="2" custScaleX="207089">
        <dgm:presLayoutVars>
          <dgm:bulletEnabled val="1"/>
        </dgm:presLayoutVars>
      </dgm:prSet>
      <dgm:spPr/>
      <dgm:t>
        <a:bodyPr/>
        <a:lstStyle/>
        <a:p>
          <a:endParaRPr lang="en-US"/>
        </a:p>
      </dgm:t>
    </dgm:pt>
    <dgm:pt modelId="{64FF096F-E0B7-455D-B93B-5479B4FEED46}" type="pres">
      <dgm:prSet presAssocID="{9ED6F5E7-D248-4118-AFE6-63BFD3D470C7}" presName="sibTrans" presStyleCnt="0"/>
      <dgm:spPr/>
    </dgm:pt>
    <dgm:pt modelId="{F878E07E-FE49-4478-8A71-C6595293BF94}" type="pres">
      <dgm:prSet presAssocID="{E6C6F1BD-5FF7-48E0-B9B4-8C4F2A5E4E7F}" presName="node" presStyleLbl="node1" presStyleIdx="1" presStyleCnt="2" custScaleX="207089">
        <dgm:presLayoutVars>
          <dgm:bulletEnabled val="1"/>
        </dgm:presLayoutVars>
      </dgm:prSet>
      <dgm:spPr/>
      <dgm:t>
        <a:bodyPr/>
        <a:lstStyle/>
        <a:p>
          <a:endParaRPr lang="en-US"/>
        </a:p>
      </dgm:t>
    </dgm:pt>
  </dgm:ptLst>
  <dgm:cxnLst>
    <dgm:cxn modelId="{F8343A8A-2E3D-4261-8129-A91CA0A634FD}" type="presOf" srcId="{49216721-AB46-4E5C-8847-D5365B2FF6D5}" destId="{2C81163E-21EB-4EC8-8BA3-F4341BC4F0CF}" srcOrd="0" destOrd="0" presId="urn:microsoft.com/office/officeart/2005/8/layout/default#1"/>
    <dgm:cxn modelId="{C2D285F9-E751-4410-9DA7-A180A7130391}" type="presOf" srcId="{E6C6F1BD-5FF7-48E0-B9B4-8C4F2A5E4E7F}" destId="{F878E07E-FE49-4478-8A71-C6595293BF94}" srcOrd="0" destOrd="0" presId="urn:microsoft.com/office/officeart/2005/8/layout/default#1"/>
    <dgm:cxn modelId="{37105B77-3AB5-4D84-BC7A-821B47837067}" srcId="{49216721-AB46-4E5C-8847-D5365B2FF6D5}" destId="{E6C6F1BD-5FF7-48E0-B9B4-8C4F2A5E4E7F}" srcOrd="1" destOrd="0" parTransId="{D22C076C-0B0A-434A-B667-44B8FC5662AF}" sibTransId="{A2D49D52-4CAD-4E5E-BCF0-9CA681459A20}"/>
    <dgm:cxn modelId="{40FBDF5C-00E0-40CE-B840-F445B7ECE17B}" type="presOf" srcId="{2E5B6CFE-BFBB-4649-B399-558296AACA95}" destId="{FE974C0C-7C22-42CA-8502-C05AF28D05F9}" srcOrd="0" destOrd="0" presId="urn:microsoft.com/office/officeart/2005/8/layout/default#1"/>
    <dgm:cxn modelId="{75C6050A-F9B4-4307-99C0-8EE14381EE63}" srcId="{49216721-AB46-4E5C-8847-D5365B2FF6D5}" destId="{2E5B6CFE-BFBB-4649-B399-558296AACA95}" srcOrd="0" destOrd="0" parTransId="{2CCD2496-9978-43E6-9B5F-40469B447ECB}" sibTransId="{9ED6F5E7-D248-4118-AFE6-63BFD3D470C7}"/>
    <dgm:cxn modelId="{D17479E2-A41D-47FA-89AE-7F41E990D19B}" type="presParOf" srcId="{2C81163E-21EB-4EC8-8BA3-F4341BC4F0CF}" destId="{FE974C0C-7C22-42CA-8502-C05AF28D05F9}" srcOrd="0" destOrd="0" presId="urn:microsoft.com/office/officeart/2005/8/layout/default#1"/>
    <dgm:cxn modelId="{95DAC4B9-9E6F-4171-8CF0-765F61A4A376}" type="presParOf" srcId="{2C81163E-21EB-4EC8-8BA3-F4341BC4F0CF}" destId="{64FF096F-E0B7-455D-B93B-5479B4FEED46}" srcOrd="1" destOrd="0" presId="urn:microsoft.com/office/officeart/2005/8/layout/default#1"/>
    <dgm:cxn modelId="{47E43CE8-F2D0-4CD8-A904-6FB3A51D6814}" type="presParOf" srcId="{2C81163E-21EB-4EC8-8BA3-F4341BC4F0CF}" destId="{F878E07E-FE49-4478-8A71-C6595293BF94}" srcOrd="2"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0F5A23-AB1A-46EC-AE14-3DB602CCD6A4}" type="doc">
      <dgm:prSet loTypeId="urn:microsoft.com/office/officeart/2005/8/layout/default#2" loCatId="list" qsTypeId="urn:microsoft.com/office/officeart/2005/8/quickstyle/simple1" qsCatId="simple" csTypeId="urn:microsoft.com/office/officeart/2005/8/colors/accent3_1" csCatId="accent3" phldr="1"/>
      <dgm:spPr/>
      <dgm:t>
        <a:bodyPr/>
        <a:lstStyle/>
        <a:p>
          <a:endParaRPr lang="en-US"/>
        </a:p>
      </dgm:t>
    </dgm:pt>
    <dgm:pt modelId="{5BCF8A0E-895D-410B-A39D-6617F4EFCB3F}">
      <dgm:prSet phldrT="[Text]" custT="1"/>
      <dgm:spPr/>
      <dgm:t>
        <a:bodyPr/>
        <a:lstStyle/>
        <a:p>
          <a:r>
            <a:rPr lang="en-US" sz="1800" b="1" dirty="0" smtClean="0"/>
            <a:t>Navigational Methods</a:t>
          </a:r>
          <a:endParaRPr lang="en-US" sz="1800" dirty="0"/>
        </a:p>
      </dgm:t>
    </dgm:pt>
    <dgm:pt modelId="{9345AE41-ABBB-46EB-8402-1B6BDC7A22A5}" type="parTrans" cxnId="{7780D2C9-0DCC-4CFE-862E-B0C50CD196D4}">
      <dgm:prSet/>
      <dgm:spPr/>
      <dgm:t>
        <a:bodyPr/>
        <a:lstStyle/>
        <a:p>
          <a:endParaRPr lang="en-US"/>
        </a:p>
      </dgm:t>
    </dgm:pt>
    <dgm:pt modelId="{7AAC94F9-3655-413A-AE8D-E7D3995EAC46}" type="sibTrans" cxnId="{7780D2C9-0DCC-4CFE-862E-B0C50CD196D4}">
      <dgm:prSet/>
      <dgm:spPr/>
      <dgm:t>
        <a:bodyPr/>
        <a:lstStyle/>
        <a:p>
          <a:endParaRPr lang="en-US"/>
        </a:p>
      </dgm:t>
    </dgm:pt>
    <dgm:pt modelId="{EBBFB8B8-83FC-4811-AA20-A0B7E7814339}">
      <dgm:prSet custT="1"/>
      <dgm:spPr/>
      <dgm:t>
        <a:bodyPr/>
        <a:lstStyle/>
        <a:p>
          <a:r>
            <a:rPr lang="en-US" sz="1800" b="1" smtClean="0"/>
            <a:t>Get Methods</a:t>
          </a:r>
          <a:endParaRPr lang="en-US" sz="1800"/>
        </a:p>
      </dgm:t>
    </dgm:pt>
    <dgm:pt modelId="{5BF90A4D-DA4F-4E12-B1BF-4DA3B115997B}" type="parTrans" cxnId="{64FCCCFA-6360-42E6-992D-F2273CC3934B}">
      <dgm:prSet/>
      <dgm:spPr/>
      <dgm:t>
        <a:bodyPr/>
        <a:lstStyle/>
        <a:p>
          <a:endParaRPr lang="en-US"/>
        </a:p>
      </dgm:t>
    </dgm:pt>
    <dgm:pt modelId="{4D00B6A0-2020-42E0-BA84-935F20E875A3}" type="sibTrans" cxnId="{64FCCCFA-6360-42E6-992D-F2273CC3934B}">
      <dgm:prSet/>
      <dgm:spPr/>
      <dgm:t>
        <a:bodyPr/>
        <a:lstStyle/>
        <a:p>
          <a:endParaRPr lang="en-US"/>
        </a:p>
      </dgm:t>
    </dgm:pt>
    <dgm:pt modelId="{682F6547-A6D4-44D8-B9DA-5343827B9130}">
      <dgm:prSet custT="1"/>
      <dgm:spPr/>
      <dgm:t>
        <a:bodyPr/>
        <a:lstStyle/>
        <a:p>
          <a:r>
            <a:rPr lang="en-US" sz="1800" b="1" dirty="0" smtClean="0"/>
            <a:t>Update Methods</a:t>
          </a:r>
          <a:endParaRPr lang="en-US" sz="1800" dirty="0"/>
        </a:p>
      </dgm:t>
    </dgm:pt>
    <dgm:pt modelId="{ACA18A4B-14CE-4379-BE1E-A096393068AB}" type="parTrans" cxnId="{DF0D2D44-3D68-4477-98FB-16FCAA5A9652}">
      <dgm:prSet/>
      <dgm:spPr/>
      <dgm:t>
        <a:bodyPr/>
        <a:lstStyle/>
        <a:p>
          <a:endParaRPr lang="en-US"/>
        </a:p>
      </dgm:t>
    </dgm:pt>
    <dgm:pt modelId="{96AEBC24-D9FB-47A9-AE08-0A06128F4A63}" type="sibTrans" cxnId="{DF0D2D44-3D68-4477-98FB-16FCAA5A9652}">
      <dgm:prSet/>
      <dgm:spPr/>
      <dgm:t>
        <a:bodyPr/>
        <a:lstStyle/>
        <a:p>
          <a:endParaRPr lang="en-US"/>
        </a:p>
      </dgm:t>
    </dgm:pt>
    <dgm:pt modelId="{B41573BF-71B2-43DB-B30D-C6C830192F2F}" type="pres">
      <dgm:prSet presAssocID="{C30F5A23-AB1A-46EC-AE14-3DB602CCD6A4}" presName="diagram" presStyleCnt="0">
        <dgm:presLayoutVars>
          <dgm:dir/>
          <dgm:resizeHandles val="exact"/>
        </dgm:presLayoutVars>
      </dgm:prSet>
      <dgm:spPr/>
      <dgm:t>
        <a:bodyPr/>
        <a:lstStyle/>
        <a:p>
          <a:endParaRPr lang="en-US"/>
        </a:p>
      </dgm:t>
    </dgm:pt>
    <dgm:pt modelId="{52DDBEF9-9412-47AA-A4F6-1002E5C44DA7}" type="pres">
      <dgm:prSet presAssocID="{5BCF8A0E-895D-410B-A39D-6617F4EFCB3F}" presName="node" presStyleLbl="node1" presStyleIdx="0" presStyleCnt="3">
        <dgm:presLayoutVars>
          <dgm:bulletEnabled val="1"/>
        </dgm:presLayoutVars>
      </dgm:prSet>
      <dgm:spPr/>
      <dgm:t>
        <a:bodyPr/>
        <a:lstStyle/>
        <a:p>
          <a:endParaRPr lang="en-US"/>
        </a:p>
      </dgm:t>
    </dgm:pt>
    <dgm:pt modelId="{5DB4E7A7-E00E-40F3-9346-F71B3D6F5150}" type="pres">
      <dgm:prSet presAssocID="{7AAC94F9-3655-413A-AE8D-E7D3995EAC46}" presName="sibTrans" presStyleCnt="0"/>
      <dgm:spPr/>
    </dgm:pt>
    <dgm:pt modelId="{11C2EC9A-8B0F-43A2-9921-EA131E42C0AD}" type="pres">
      <dgm:prSet presAssocID="{EBBFB8B8-83FC-4811-AA20-A0B7E7814339}" presName="node" presStyleLbl="node1" presStyleIdx="1" presStyleCnt="3">
        <dgm:presLayoutVars>
          <dgm:bulletEnabled val="1"/>
        </dgm:presLayoutVars>
      </dgm:prSet>
      <dgm:spPr/>
      <dgm:t>
        <a:bodyPr/>
        <a:lstStyle/>
        <a:p>
          <a:endParaRPr lang="en-US"/>
        </a:p>
      </dgm:t>
    </dgm:pt>
    <dgm:pt modelId="{35FA3788-36FE-4C5F-97BD-AA9E85FAF4B1}" type="pres">
      <dgm:prSet presAssocID="{4D00B6A0-2020-42E0-BA84-935F20E875A3}" presName="sibTrans" presStyleCnt="0"/>
      <dgm:spPr/>
    </dgm:pt>
    <dgm:pt modelId="{5190B324-273D-494D-9700-77CDE9B57C1E}" type="pres">
      <dgm:prSet presAssocID="{682F6547-A6D4-44D8-B9DA-5343827B9130}" presName="node" presStyleLbl="node1" presStyleIdx="2" presStyleCnt="3">
        <dgm:presLayoutVars>
          <dgm:bulletEnabled val="1"/>
        </dgm:presLayoutVars>
      </dgm:prSet>
      <dgm:spPr/>
      <dgm:t>
        <a:bodyPr/>
        <a:lstStyle/>
        <a:p>
          <a:endParaRPr lang="en-US"/>
        </a:p>
      </dgm:t>
    </dgm:pt>
  </dgm:ptLst>
  <dgm:cxnLst>
    <dgm:cxn modelId="{7E84D132-DFA3-472F-9746-32F4D9EF1C23}" type="presOf" srcId="{C30F5A23-AB1A-46EC-AE14-3DB602CCD6A4}" destId="{B41573BF-71B2-43DB-B30D-C6C830192F2F}" srcOrd="0" destOrd="0" presId="urn:microsoft.com/office/officeart/2005/8/layout/default#2"/>
    <dgm:cxn modelId="{64FCCCFA-6360-42E6-992D-F2273CC3934B}" srcId="{C30F5A23-AB1A-46EC-AE14-3DB602CCD6A4}" destId="{EBBFB8B8-83FC-4811-AA20-A0B7E7814339}" srcOrd="1" destOrd="0" parTransId="{5BF90A4D-DA4F-4E12-B1BF-4DA3B115997B}" sibTransId="{4D00B6A0-2020-42E0-BA84-935F20E875A3}"/>
    <dgm:cxn modelId="{E37AD650-9D3D-456C-957E-F39BD88210BA}" type="presOf" srcId="{EBBFB8B8-83FC-4811-AA20-A0B7E7814339}" destId="{11C2EC9A-8B0F-43A2-9921-EA131E42C0AD}" srcOrd="0" destOrd="0" presId="urn:microsoft.com/office/officeart/2005/8/layout/default#2"/>
    <dgm:cxn modelId="{21631E1C-BDEC-4DD2-9F1E-D636021AD564}" type="presOf" srcId="{682F6547-A6D4-44D8-B9DA-5343827B9130}" destId="{5190B324-273D-494D-9700-77CDE9B57C1E}" srcOrd="0" destOrd="0" presId="urn:microsoft.com/office/officeart/2005/8/layout/default#2"/>
    <dgm:cxn modelId="{DF0D2D44-3D68-4477-98FB-16FCAA5A9652}" srcId="{C30F5A23-AB1A-46EC-AE14-3DB602CCD6A4}" destId="{682F6547-A6D4-44D8-B9DA-5343827B9130}" srcOrd="2" destOrd="0" parTransId="{ACA18A4B-14CE-4379-BE1E-A096393068AB}" sibTransId="{96AEBC24-D9FB-47A9-AE08-0A06128F4A63}"/>
    <dgm:cxn modelId="{7780D2C9-0DCC-4CFE-862E-B0C50CD196D4}" srcId="{C30F5A23-AB1A-46EC-AE14-3DB602CCD6A4}" destId="{5BCF8A0E-895D-410B-A39D-6617F4EFCB3F}" srcOrd="0" destOrd="0" parTransId="{9345AE41-ABBB-46EB-8402-1B6BDC7A22A5}" sibTransId="{7AAC94F9-3655-413A-AE8D-E7D3995EAC46}"/>
    <dgm:cxn modelId="{C0AB8A3C-853F-46F7-A75D-603A042DDC6F}" type="presOf" srcId="{5BCF8A0E-895D-410B-A39D-6617F4EFCB3F}" destId="{52DDBEF9-9412-47AA-A4F6-1002E5C44DA7}" srcOrd="0" destOrd="0" presId="urn:microsoft.com/office/officeart/2005/8/layout/default#2"/>
    <dgm:cxn modelId="{D6AE2ECD-A3E0-48E6-AAB2-493E3DDF98E8}" type="presParOf" srcId="{B41573BF-71B2-43DB-B30D-C6C830192F2F}" destId="{52DDBEF9-9412-47AA-A4F6-1002E5C44DA7}" srcOrd="0" destOrd="0" presId="urn:microsoft.com/office/officeart/2005/8/layout/default#2"/>
    <dgm:cxn modelId="{CA18DFE2-AE8A-42F4-8980-3FC5D3566F73}" type="presParOf" srcId="{B41573BF-71B2-43DB-B30D-C6C830192F2F}" destId="{5DB4E7A7-E00E-40F3-9346-F71B3D6F5150}" srcOrd="1" destOrd="0" presId="urn:microsoft.com/office/officeart/2005/8/layout/default#2"/>
    <dgm:cxn modelId="{7F1A6BEB-F230-4EC2-AE59-BFE0173132C6}" type="presParOf" srcId="{B41573BF-71B2-43DB-B30D-C6C830192F2F}" destId="{11C2EC9A-8B0F-43A2-9921-EA131E42C0AD}" srcOrd="2" destOrd="0" presId="urn:microsoft.com/office/officeart/2005/8/layout/default#2"/>
    <dgm:cxn modelId="{156C194C-4F44-4405-B37F-96ADDBD89CF1}" type="presParOf" srcId="{B41573BF-71B2-43DB-B30D-C6C830192F2F}" destId="{35FA3788-36FE-4C5F-97BD-AA9E85FAF4B1}" srcOrd="3" destOrd="0" presId="urn:microsoft.com/office/officeart/2005/8/layout/default#2"/>
    <dgm:cxn modelId="{2A29D31E-D0AC-4322-A1B8-E3BC91E392FD}" type="presParOf" srcId="{B41573BF-71B2-43DB-B30D-C6C830192F2F}" destId="{5190B324-273D-494D-9700-77CDE9B57C1E}" srcOrd="4"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78A25A-361A-496A-A882-958E975031DB}" type="doc">
      <dgm:prSet loTypeId="urn:microsoft.com/office/officeart/2005/8/layout/process1" loCatId="process" qsTypeId="urn:microsoft.com/office/officeart/2005/8/quickstyle/simple1" qsCatId="simple" csTypeId="urn:microsoft.com/office/officeart/2005/8/colors/accent2_1" csCatId="accent2" phldr="1"/>
      <dgm:spPr/>
    </dgm:pt>
    <dgm:pt modelId="{EFD8D9A5-30E0-476D-9E4F-EBBEDFC34B5F}">
      <dgm:prSet phldrT="[Text]"/>
      <dgm:spPr/>
      <dgm:t>
        <a:bodyPr/>
        <a:lstStyle/>
        <a:p>
          <a:r>
            <a:rPr lang="en-US" b="1" dirty="0" err="1" smtClean="0"/>
            <a:t>executeUpdate</a:t>
          </a:r>
          <a:r>
            <a:rPr lang="en-US" b="1" dirty="0" smtClean="0"/>
            <a:t>() </a:t>
          </a:r>
          <a:endParaRPr lang="en-US" dirty="0"/>
        </a:p>
      </dgm:t>
    </dgm:pt>
    <dgm:pt modelId="{D0C1707F-0C35-4E18-933D-6824E75CA81B}" type="parTrans" cxnId="{212A8FD8-4E8E-4C00-AC4D-BAF3C0A5BD29}">
      <dgm:prSet/>
      <dgm:spPr/>
      <dgm:t>
        <a:bodyPr/>
        <a:lstStyle/>
        <a:p>
          <a:endParaRPr lang="en-US"/>
        </a:p>
      </dgm:t>
    </dgm:pt>
    <dgm:pt modelId="{562EE051-57EE-4E3D-84EF-2118034B6FC1}" type="sibTrans" cxnId="{212A8FD8-4E8E-4C00-AC4D-BAF3C0A5BD29}">
      <dgm:prSet/>
      <dgm:spPr/>
      <dgm:t>
        <a:bodyPr/>
        <a:lstStyle/>
        <a:p>
          <a:endParaRPr lang="en-US"/>
        </a:p>
      </dgm:t>
    </dgm:pt>
    <dgm:pt modelId="{D81A17E5-BE53-470C-9518-27BC0F61195F}">
      <dgm:prSet/>
      <dgm:spPr/>
      <dgm:t>
        <a:bodyPr/>
        <a:lstStyle/>
        <a:p>
          <a:r>
            <a:rPr lang="en-US" b="1" smtClean="0"/>
            <a:t>executeQuery()</a:t>
          </a:r>
          <a:endParaRPr lang="en-US"/>
        </a:p>
      </dgm:t>
    </dgm:pt>
    <dgm:pt modelId="{429E9513-21A4-443E-BE28-EF3687BB68AF}" type="parTrans" cxnId="{69596D99-A9EC-4899-881F-C4B1A76DE613}">
      <dgm:prSet/>
      <dgm:spPr/>
      <dgm:t>
        <a:bodyPr/>
        <a:lstStyle/>
        <a:p>
          <a:endParaRPr lang="en-US"/>
        </a:p>
      </dgm:t>
    </dgm:pt>
    <dgm:pt modelId="{55BCC847-C4E3-4EF4-8A07-D14AC0BB4C03}" type="sibTrans" cxnId="{69596D99-A9EC-4899-881F-C4B1A76DE613}">
      <dgm:prSet/>
      <dgm:spPr/>
      <dgm:t>
        <a:bodyPr/>
        <a:lstStyle/>
        <a:p>
          <a:endParaRPr lang="en-US"/>
        </a:p>
      </dgm:t>
    </dgm:pt>
    <dgm:pt modelId="{C13D0FA8-6263-412A-BCB8-9CA71405DAA3}">
      <dgm:prSet/>
      <dgm:spPr/>
      <dgm:t>
        <a:bodyPr/>
        <a:lstStyle/>
        <a:p>
          <a:r>
            <a:rPr lang="en-US" b="1" smtClean="0"/>
            <a:t>execute()</a:t>
          </a:r>
          <a:endParaRPr lang="en-US"/>
        </a:p>
      </dgm:t>
    </dgm:pt>
    <dgm:pt modelId="{C08C6108-4039-4BE9-9941-D7F49D7F2150}" type="parTrans" cxnId="{2CA05F85-991B-4261-927A-C445CAA03764}">
      <dgm:prSet/>
      <dgm:spPr/>
      <dgm:t>
        <a:bodyPr/>
        <a:lstStyle/>
        <a:p>
          <a:endParaRPr lang="en-US"/>
        </a:p>
      </dgm:t>
    </dgm:pt>
    <dgm:pt modelId="{79C778F1-2920-4801-BFA5-80BEF62C70B2}" type="sibTrans" cxnId="{2CA05F85-991B-4261-927A-C445CAA03764}">
      <dgm:prSet/>
      <dgm:spPr/>
      <dgm:t>
        <a:bodyPr/>
        <a:lstStyle/>
        <a:p>
          <a:endParaRPr lang="en-US"/>
        </a:p>
      </dgm:t>
    </dgm:pt>
    <dgm:pt modelId="{33716102-FD81-498A-9003-1BD182F34975}">
      <dgm:prSet/>
      <dgm:spPr/>
      <dgm:t>
        <a:bodyPr/>
        <a:lstStyle/>
        <a:p>
          <a:r>
            <a:rPr lang="en-US" b="1" smtClean="0"/>
            <a:t>addBatch(), executeBatch()</a:t>
          </a:r>
          <a:endParaRPr lang="en-US"/>
        </a:p>
      </dgm:t>
    </dgm:pt>
    <dgm:pt modelId="{8A4B6F75-C35A-43EF-A403-3D8A44A2CA6F}" type="parTrans" cxnId="{F5BEFCD4-4296-4CA8-9D8F-E50E7BC84B89}">
      <dgm:prSet/>
      <dgm:spPr/>
      <dgm:t>
        <a:bodyPr/>
        <a:lstStyle/>
        <a:p>
          <a:endParaRPr lang="en-US"/>
        </a:p>
      </dgm:t>
    </dgm:pt>
    <dgm:pt modelId="{C1845131-8A6D-49D8-8ACB-DFAAD88EC287}" type="sibTrans" cxnId="{F5BEFCD4-4296-4CA8-9D8F-E50E7BC84B89}">
      <dgm:prSet/>
      <dgm:spPr/>
      <dgm:t>
        <a:bodyPr/>
        <a:lstStyle/>
        <a:p>
          <a:endParaRPr lang="en-US"/>
        </a:p>
      </dgm:t>
    </dgm:pt>
    <dgm:pt modelId="{1274519C-3B38-4D9B-A5AB-3CF33A436D01}" type="pres">
      <dgm:prSet presAssocID="{3A78A25A-361A-496A-A882-958E975031DB}" presName="Name0" presStyleCnt="0">
        <dgm:presLayoutVars>
          <dgm:dir/>
          <dgm:resizeHandles val="exact"/>
        </dgm:presLayoutVars>
      </dgm:prSet>
      <dgm:spPr/>
    </dgm:pt>
    <dgm:pt modelId="{58FAD1EF-FD96-4611-8253-A22CBA5EC480}" type="pres">
      <dgm:prSet presAssocID="{EFD8D9A5-30E0-476D-9E4F-EBBEDFC34B5F}" presName="node" presStyleLbl="node1" presStyleIdx="0" presStyleCnt="4">
        <dgm:presLayoutVars>
          <dgm:bulletEnabled val="1"/>
        </dgm:presLayoutVars>
      </dgm:prSet>
      <dgm:spPr/>
      <dgm:t>
        <a:bodyPr/>
        <a:lstStyle/>
        <a:p>
          <a:endParaRPr lang="en-US"/>
        </a:p>
      </dgm:t>
    </dgm:pt>
    <dgm:pt modelId="{9E3948B9-0595-4716-AEF3-9F054EB35E10}" type="pres">
      <dgm:prSet presAssocID="{562EE051-57EE-4E3D-84EF-2118034B6FC1}" presName="sibTrans" presStyleLbl="sibTrans2D1" presStyleIdx="0" presStyleCnt="3"/>
      <dgm:spPr>
        <a:prstGeom prst="ellipse">
          <a:avLst/>
        </a:prstGeom>
      </dgm:spPr>
      <dgm:t>
        <a:bodyPr/>
        <a:lstStyle/>
        <a:p>
          <a:endParaRPr lang="en-US"/>
        </a:p>
      </dgm:t>
    </dgm:pt>
    <dgm:pt modelId="{AFDD5628-F25A-4032-95D0-0A3E440C1F1E}" type="pres">
      <dgm:prSet presAssocID="{562EE051-57EE-4E3D-84EF-2118034B6FC1}" presName="connectorText" presStyleLbl="sibTrans2D1" presStyleIdx="0" presStyleCnt="3"/>
      <dgm:spPr/>
      <dgm:t>
        <a:bodyPr/>
        <a:lstStyle/>
        <a:p>
          <a:endParaRPr lang="en-US"/>
        </a:p>
      </dgm:t>
    </dgm:pt>
    <dgm:pt modelId="{0FA397BE-5091-4198-8446-C420726E59CC}" type="pres">
      <dgm:prSet presAssocID="{D81A17E5-BE53-470C-9518-27BC0F61195F}" presName="node" presStyleLbl="node1" presStyleIdx="1" presStyleCnt="4">
        <dgm:presLayoutVars>
          <dgm:bulletEnabled val="1"/>
        </dgm:presLayoutVars>
      </dgm:prSet>
      <dgm:spPr/>
      <dgm:t>
        <a:bodyPr/>
        <a:lstStyle/>
        <a:p>
          <a:endParaRPr lang="en-US"/>
        </a:p>
      </dgm:t>
    </dgm:pt>
    <dgm:pt modelId="{8AFBF869-7295-47E9-8FB8-C6E79F31E3E6}" type="pres">
      <dgm:prSet presAssocID="{55BCC847-C4E3-4EF4-8A07-D14AC0BB4C03}" presName="sibTrans" presStyleLbl="sibTrans2D1" presStyleIdx="1" presStyleCnt="3"/>
      <dgm:spPr>
        <a:prstGeom prst="ellipse">
          <a:avLst/>
        </a:prstGeom>
      </dgm:spPr>
      <dgm:t>
        <a:bodyPr/>
        <a:lstStyle/>
        <a:p>
          <a:endParaRPr lang="en-US"/>
        </a:p>
      </dgm:t>
    </dgm:pt>
    <dgm:pt modelId="{C317FF1E-A9C5-4E27-BEBA-B62C593C4502}" type="pres">
      <dgm:prSet presAssocID="{55BCC847-C4E3-4EF4-8A07-D14AC0BB4C03}" presName="connectorText" presStyleLbl="sibTrans2D1" presStyleIdx="1" presStyleCnt="3"/>
      <dgm:spPr/>
      <dgm:t>
        <a:bodyPr/>
        <a:lstStyle/>
        <a:p>
          <a:endParaRPr lang="en-US"/>
        </a:p>
      </dgm:t>
    </dgm:pt>
    <dgm:pt modelId="{77548193-2F98-4E47-A880-9AA3960A770D}" type="pres">
      <dgm:prSet presAssocID="{C13D0FA8-6263-412A-BCB8-9CA71405DAA3}" presName="node" presStyleLbl="node1" presStyleIdx="2" presStyleCnt="4">
        <dgm:presLayoutVars>
          <dgm:bulletEnabled val="1"/>
        </dgm:presLayoutVars>
      </dgm:prSet>
      <dgm:spPr/>
      <dgm:t>
        <a:bodyPr/>
        <a:lstStyle/>
        <a:p>
          <a:endParaRPr lang="en-US"/>
        </a:p>
      </dgm:t>
    </dgm:pt>
    <dgm:pt modelId="{EC462AAC-9ADF-45C5-A0BE-7BC1A52FDD52}" type="pres">
      <dgm:prSet presAssocID="{79C778F1-2920-4801-BFA5-80BEF62C70B2}" presName="sibTrans" presStyleLbl="sibTrans2D1" presStyleIdx="2" presStyleCnt="3"/>
      <dgm:spPr>
        <a:prstGeom prst="ellipse">
          <a:avLst/>
        </a:prstGeom>
      </dgm:spPr>
      <dgm:t>
        <a:bodyPr/>
        <a:lstStyle/>
        <a:p>
          <a:endParaRPr lang="en-US"/>
        </a:p>
      </dgm:t>
    </dgm:pt>
    <dgm:pt modelId="{6141430B-83FD-4B33-B89A-09297B76860B}" type="pres">
      <dgm:prSet presAssocID="{79C778F1-2920-4801-BFA5-80BEF62C70B2}" presName="connectorText" presStyleLbl="sibTrans2D1" presStyleIdx="2" presStyleCnt="3"/>
      <dgm:spPr/>
      <dgm:t>
        <a:bodyPr/>
        <a:lstStyle/>
        <a:p>
          <a:endParaRPr lang="en-US"/>
        </a:p>
      </dgm:t>
    </dgm:pt>
    <dgm:pt modelId="{D727B955-5457-44A9-826D-761E17A93752}" type="pres">
      <dgm:prSet presAssocID="{33716102-FD81-498A-9003-1BD182F34975}" presName="node" presStyleLbl="node1" presStyleIdx="3" presStyleCnt="4">
        <dgm:presLayoutVars>
          <dgm:bulletEnabled val="1"/>
        </dgm:presLayoutVars>
      </dgm:prSet>
      <dgm:spPr/>
      <dgm:t>
        <a:bodyPr/>
        <a:lstStyle/>
        <a:p>
          <a:endParaRPr lang="en-US"/>
        </a:p>
      </dgm:t>
    </dgm:pt>
  </dgm:ptLst>
  <dgm:cxnLst>
    <dgm:cxn modelId="{F5BEFCD4-4296-4CA8-9D8F-E50E7BC84B89}" srcId="{3A78A25A-361A-496A-A882-958E975031DB}" destId="{33716102-FD81-498A-9003-1BD182F34975}" srcOrd="3" destOrd="0" parTransId="{8A4B6F75-C35A-43EF-A403-3D8A44A2CA6F}" sibTransId="{C1845131-8A6D-49D8-8ACB-DFAAD88EC287}"/>
    <dgm:cxn modelId="{7061080E-D3C7-4125-965E-8975677A27FF}" type="presOf" srcId="{79C778F1-2920-4801-BFA5-80BEF62C70B2}" destId="{6141430B-83FD-4B33-B89A-09297B76860B}" srcOrd="1" destOrd="0" presId="urn:microsoft.com/office/officeart/2005/8/layout/process1"/>
    <dgm:cxn modelId="{2995238D-45BF-466C-BC14-DDB2F72B7AED}" type="presOf" srcId="{55BCC847-C4E3-4EF4-8A07-D14AC0BB4C03}" destId="{8AFBF869-7295-47E9-8FB8-C6E79F31E3E6}" srcOrd="0" destOrd="0" presId="urn:microsoft.com/office/officeart/2005/8/layout/process1"/>
    <dgm:cxn modelId="{212A8FD8-4E8E-4C00-AC4D-BAF3C0A5BD29}" srcId="{3A78A25A-361A-496A-A882-958E975031DB}" destId="{EFD8D9A5-30E0-476D-9E4F-EBBEDFC34B5F}" srcOrd="0" destOrd="0" parTransId="{D0C1707F-0C35-4E18-933D-6824E75CA81B}" sibTransId="{562EE051-57EE-4E3D-84EF-2118034B6FC1}"/>
    <dgm:cxn modelId="{3F03863E-1843-4E3A-A56C-D3D24408BEF9}" type="presOf" srcId="{79C778F1-2920-4801-BFA5-80BEF62C70B2}" destId="{EC462AAC-9ADF-45C5-A0BE-7BC1A52FDD52}" srcOrd="0" destOrd="0" presId="urn:microsoft.com/office/officeart/2005/8/layout/process1"/>
    <dgm:cxn modelId="{5571B14A-1F75-44E0-ACDD-DC550EAE1B16}" type="presOf" srcId="{EFD8D9A5-30E0-476D-9E4F-EBBEDFC34B5F}" destId="{58FAD1EF-FD96-4611-8253-A22CBA5EC480}" srcOrd="0" destOrd="0" presId="urn:microsoft.com/office/officeart/2005/8/layout/process1"/>
    <dgm:cxn modelId="{2CA05F85-991B-4261-927A-C445CAA03764}" srcId="{3A78A25A-361A-496A-A882-958E975031DB}" destId="{C13D0FA8-6263-412A-BCB8-9CA71405DAA3}" srcOrd="2" destOrd="0" parTransId="{C08C6108-4039-4BE9-9941-D7F49D7F2150}" sibTransId="{79C778F1-2920-4801-BFA5-80BEF62C70B2}"/>
    <dgm:cxn modelId="{755EA4B6-5FEB-403E-9746-D2B12012C8DA}" type="presOf" srcId="{D81A17E5-BE53-470C-9518-27BC0F61195F}" destId="{0FA397BE-5091-4198-8446-C420726E59CC}" srcOrd="0" destOrd="0" presId="urn:microsoft.com/office/officeart/2005/8/layout/process1"/>
    <dgm:cxn modelId="{D82F7661-CDD6-42BA-87AC-936864561BB7}" type="presOf" srcId="{33716102-FD81-498A-9003-1BD182F34975}" destId="{D727B955-5457-44A9-826D-761E17A93752}" srcOrd="0" destOrd="0" presId="urn:microsoft.com/office/officeart/2005/8/layout/process1"/>
    <dgm:cxn modelId="{AABEA65C-E356-4608-A110-B229DD84E4BD}" type="presOf" srcId="{C13D0FA8-6263-412A-BCB8-9CA71405DAA3}" destId="{77548193-2F98-4E47-A880-9AA3960A770D}" srcOrd="0" destOrd="0" presId="urn:microsoft.com/office/officeart/2005/8/layout/process1"/>
    <dgm:cxn modelId="{69B81978-20D2-434E-A064-C633B9674BEB}" type="presOf" srcId="{55BCC847-C4E3-4EF4-8A07-D14AC0BB4C03}" destId="{C317FF1E-A9C5-4E27-BEBA-B62C593C4502}" srcOrd="1" destOrd="0" presId="urn:microsoft.com/office/officeart/2005/8/layout/process1"/>
    <dgm:cxn modelId="{05207D8C-26C9-482B-8F78-AA1939B4C848}" type="presOf" srcId="{3A78A25A-361A-496A-A882-958E975031DB}" destId="{1274519C-3B38-4D9B-A5AB-3CF33A436D01}" srcOrd="0" destOrd="0" presId="urn:microsoft.com/office/officeart/2005/8/layout/process1"/>
    <dgm:cxn modelId="{431F033C-D30D-407F-868E-82A18A958C9A}" type="presOf" srcId="{562EE051-57EE-4E3D-84EF-2118034B6FC1}" destId="{9E3948B9-0595-4716-AEF3-9F054EB35E10}" srcOrd="0" destOrd="0" presId="urn:microsoft.com/office/officeart/2005/8/layout/process1"/>
    <dgm:cxn modelId="{0A4161BA-929C-4D80-9DFE-AF1C803755AF}" type="presOf" srcId="{562EE051-57EE-4E3D-84EF-2118034B6FC1}" destId="{AFDD5628-F25A-4032-95D0-0A3E440C1F1E}" srcOrd="1" destOrd="0" presId="urn:microsoft.com/office/officeart/2005/8/layout/process1"/>
    <dgm:cxn modelId="{69596D99-A9EC-4899-881F-C4B1A76DE613}" srcId="{3A78A25A-361A-496A-A882-958E975031DB}" destId="{D81A17E5-BE53-470C-9518-27BC0F61195F}" srcOrd="1" destOrd="0" parTransId="{429E9513-21A4-443E-BE28-EF3687BB68AF}" sibTransId="{55BCC847-C4E3-4EF4-8A07-D14AC0BB4C03}"/>
    <dgm:cxn modelId="{652AE942-7660-49D2-A5AC-94162DA8CE06}" type="presParOf" srcId="{1274519C-3B38-4D9B-A5AB-3CF33A436D01}" destId="{58FAD1EF-FD96-4611-8253-A22CBA5EC480}" srcOrd="0" destOrd="0" presId="urn:microsoft.com/office/officeart/2005/8/layout/process1"/>
    <dgm:cxn modelId="{3108353A-4B04-40A0-8844-328748420989}" type="presParOf" srcId="{1274519C-3B38-4D9B-A5AB-3CF33A436D01}" destId="{9E3948B9-0595-4716-AEF3-9F054EB35E10}" srcOrd="1" destOrd="0" presId="urn:microsoft.com/office/officeart/2005/8/layout/process1"/>
    <dgm:cxn modelId="{EFA7E2D2-CE5B-4C66-B849-FBABD3F944F2}" type="presParOf" srcId="{9E3948B9-0595-4716-AEF3-9F054EB35E10}" destId="{AFDD5628-F25A-4032-95D0-0A3E440C1F1E}" srcOrd="0" destOrd="0" presId="urn:microsoft.com/office/officeart/2005/8/layout/process1"/>
    <dgm:cxn modelId="{21539633-EE6E-4C4B-A340-326E67E671A4}" type="presParOf" srcId="{1274519C-3B38-4D9B-A5AB-3CF33A436D01}" destId="{0FA397BE-5091-4198-8446-C420726E59CC}" srcOrd="2" destOrd="0" presId="urn:microsoft.com/office/officeart/2005/8/layout/process1"/>
    <dgm:cxn modelId="{52D3FE96-0311-4C9F-8BCA-6813CD3DFA46}" type="presParOf" srcId="{1274519C-3B38-4D9B-A5AB-3CF33A436D01}" destId="{8AFBF869-7295-47E9-8FB8-C6E79F31E3E6}" srcOrd="3" destOrd="0" presId="urn:microsoft.com/office/officeart/2005/8/layout/process1"/>
    <dgm:cxn modelId="{0F99C1A3-0D1E-4091-A4CF-9C5B8E881752}" type="presParOf" srcId="{8AFBF869-7295-47E9-8FB8-C6E79F31E3E6}" destId="{C317FF1E-A9C5-4E27-BEBA-B62C593C4502}" srcOrd="0" destOrd="0" presId="urn:microsoft.com/office/officeart/2005/8/layout/process1"/>
    <dgm:cxn modelId="{A7F58C9A-8F56-4B3C-91B0-C685E747B8E9}" type="presParOf" srcId="{1274519C-3B38-4D9B-A5AB-3CF33A436D01}" destId="{77548193-2F98-4E47-A880-9AA3960A770D}" srcOrd="4" destOrd="0" presId="urn:microsoft.com/office/officeart/2005/8/layout/process1"/>
    <dgm:cxn modelId="{495404FE-7BEE-42DE-A627-46F71F871B5A}" type="presParOf" srcId="{1274519C-3B38-4D9B-A5AB-3CF33A436D01}" destId="{EC462AAC-9ADF-45C5-A0BE-7BC1A52FDD52}" srcOrd="5" destOrd="0" presId="urn:microsoft.com/office/officeart/2005/8/layout/process1"/>
    <dgm:cxn modelId="{831F8181-256C-42CB-9BD4-E531F23DD94B}" type="presParOf" srcId="{EC462AAC-9ADF-45C5-A0BE-7BC1A52FDD52}" destId="{6141430B-83FD-4B33-B89A-09297B76860B}" srcOrd="0" destOrd="0" presId="urn:microsoft.com/office/officeart/2005/8/layout/process1"/>
    <dgm:cxn modelId="{169EE0A0-041A-427D-A84D-ECBA3CD5FEDE}" type="presParOf" srcId="{1274519C-3B38-4D9B-A5AB-3CF33A436D01}" destId="{D727B955-5457-44A9-826D-761E17A93752}" srcOrd="6"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B9D075-3D9F-40AA-AEE2-600A86CFB2A2}" type="doc">
      <dgm:prSet loTypeId="urn:microsoft.com/office/officeart/2005/8/layout/default#3" loCatId="list" qsTypeId="urn:microsoft.com/office/officeart/2005/8/quickstyle/3d6" qsCatId="3D" csTypeId="urn:microsoft.com/office/officeart/2005/8/colors/accent1_2" csCatId="accent1" phldr="1"/>
      <dgm:spPr/>
      <dgm:t>
        <a:bodyPr/>
        <a:lstStyle/>
        <a:p>
          <a:endParaRPr lang="en-US"/>
        </a:p>
      </dgm:t>
    </dgm:pt>
    <dgm:pt modelId="{C1F2FE5F-2F4D-4C26-9BFF-B10E4CF214A3}">
      <dgm:prSet phldrT="[Text]"/>
      <dgm:spPr>
        <a:solidFill>
          <a:schemeClr val="bg1"/>
        </a:solidFill>
        <a:ln>
          <a:solidFill>
            <a:srgbClr val="FFFF00"/>
          </a:solidFill>
        </a:ln>
      </dgm:spPr>
      <dgm:t>
        <a:bodyPr/>
        <a:lstStyle/>
        <a:p>
          <a:r>
            <a:rPr lang="en-US" b="1" dirty="0" err="1" smtClean="0">
              <a:solidFill>
                <a:schemeClr val="tx1"/>
              </a:solidFill>
            </a:rPr>
            <a:t>isAnyLocalAddress</a:t>
          </a:r>
          <a:r>
            <a:rPr lang="en-US" b="1" dirty="0" smtClean="0">
              <a:solidFill>
                <a:schemeClr val="tx1"/>
              </a:solidFill>
            </a:rPr>
            <a:t>()</a:t>
          </a:r>
          <a:endParaRPr lang="en-US" dirty="0">
            <a:solidFill>
              <a:schemeClr val="tx1"/>
            </a:solidFill>
          </a:endParaRPr>
        </a:p>
      </dgm:t>
    </dgm:pt>
    <dgm:pt modelId="{257BAA26-A7F0-4DB1-9019-2D61BBA365C1}" type="parTrans" cxnId="{7B23AB25-E12F-4852-89BE-89867F0E4245}">
      <dgm:prSet/>
      <dgm:spPr/>
      <dgm:t>
        <a:bodyPr/>
        <a:lstStyle/>
        <a:p>
          <a:endParaRPr lang="en-US"/>
        </a:p>
      </dgm:t>
    </dgm:pt>
    <dgm:pt modelId="{569397E6-6D6E-448C-AD65-0143F11630F9}" type="sibTrans" cxnId="{7B23AB25-E12F-4852-89BE-89867F0E4245}">
      <dgm:prSet/>
      <dgm:spPr/>
      <dgm:t>
        <a:bodyPr/>
        <a:lstStyle/>
        <a:p>
          <a:endParaRPr lang="en-US"/>
        </a:p>
      </dgm:t>
    </dgm:pt>
    <dgm:pt modelId="{F6D0CF6D-AD7D-4484-9BA4-560580DCBFD4}">
      <dgm:prSet/>
      <dgm:spPr>
        <a:solidFill>
          <a:schemeClr val="bg1"/>
        </a:solidFill>
        <a:ln>
          <a:solidFill>
            <a:srgbClr val="FFFF00"/>
          </a:solidFill>
        </a:ln>
      </dgm:spPr>
      <dgm:t>
        <a:bodyPr/>
        <a:lstStyle/>
        <a:p>
          <a:r>
            <a:rPr lang="en-US" b="1" smtClean="0">
              <a:solidFill>
                <a:schemeClr val="tx1"/>
              </a:solidFill>
            </a:rPr>
            <a:t>isLoopbackAddress()</a:t>
          </a:r>
          <a:endParaRPr lang="en-US">
            <a:solidFill>
              <a:schemeClr val="tx1"/>
            </a:solidFill>
          </a:endParaRPr>
        </a:p>
      </dgm:t>
    </dgm:pt>
    <dgm:pt modelId="{DBD99A58-3EF2-4569-A727-2D1C5D6F7E66}" type="parTrans" cxnId="{FA0F4454-44B7-4CF1-BFD3-095C018D00D7}">
      <dgm:prSet/>
      <dgm:spPr/>
      <dgm:t>
        <a:bodyPr/>
        <a:lstStyle/>
        <a:p>
          <a:endParaRPr lang="en-US"/>
        </a:p>
      </dgm:t>
    </dgm:pt>
    <dgm:pt modelId="{6DBB4DDB-375D-4860-923B-4CA298B631B5}" type="sibTrans" cxnId="{FA0F4454-44B7-4CF1-BFD3-095C018D00D7}">
      <dgm:prSet/>
      <dgm:spPr/>
      <dgm:t>
        <a:bodyPr/>
        <a:lstStyle/>
        <a:p>
          <a:endParaRPr lang="en-US"/>
        </a:p>
      </dgm:t>
    </dgm:pt>
    <dgm:pt modelId="{FEB74195-79C4-426E-9223-980BFA145B39}">
      <dgm:prSet/>
      <dgm:spPr>
        <a:solidFill>
          <a:schemeClr val="bg1"/>
        </a:solidFill>
        <a:ln>
          <a:solidFill>
            <a:srgbClr val="FFFF00"/>
          </a:solidFill>
        </a:ln>
      </dgm:spPr>
      <dgm:t>
        <a:bodyPr/>
        <a:lstStyle/>
        <a:p>
          <a:r>
            <a:rPr lang="en-US" b="1" smtClean="0">
              <a:solidFill>
                <a:schemeClr val="tx1"/>
              </a:solidFill>
            </a:rPr>
            <a:t>isLinkLocalAddress()</a:t>
          </a:r>
          <a:endParaRPr lang="en-US">
            <a:solidFill>
              <a:schemeClr val="tx1"/>
            </a:solidFill>
          </a:endParaRPr>
        </a:p>
      </dgm:t>
    </dgm:pt>
    <dgm:pt modelId="{BFBE5EDF-F4DC-46F4-AEDC-1A92D265DD41}" type="parTrans" cxnId="{F16C3C9A-134C-4E00-B348-2978E05E792B}">
      <dgm:prSet/>
      <dgm:spPr/>
      <dgm:t>
        <a:bodyPr/>
        <a:lstStyle/>
        <a:p>
          <a:endParaRPr lang="en-US"/>
        </a:p>
      </dgm:t>
    </dgm:pt>
    <dgm:pt modelId="{300A2B45-A91E-45E1-989F-CF666CD26D98}" type="sibTrans" cxnId="{F16C3C9A-134C-4E00-B348-2978E05E792B}">
      <dgm:prSet/>
      <dgm:spPr/>
      <dgm:t>
        <a:bodyPr/>
        <a:lstStyle/>
        <a:p>
          <a:endParaRPr lang="en-US"/>
        </a:p>
      </dgm:t>
    </dgm:pt>
    <dgm:pt modelId="{BB70A4DF-2DFF-4EC3-97C0-EADD179E4C6E}">
      <dgm:prSet/>
      <dgm:spPr>
        <a:solidFill>
          <a:schemeClr val="bg1"/>
        </a:solidFill>
        <a:ln>
          <a:solidFill>
            <a:srgbClr val="FFFF00"/>
          </a:solidFill>
        </a:ln>
      </dgm:spPr>
      <dgm:t>
        <a:bodyPr/>
        <a:lstStyle/>
        <a:p>
          <a:r>
            <a:rPr lang="en-US" b="1" dirty="0" err="1" smtClean="0">
              <a:solidFill>
                <a:schemeClr val="tx1"/>
              </a:solidFill>
            </a:rPr>
            <a:t>isSiteLocalAddress</a:t>
          </a:r>
          <a:r>
            <a:rPr lang="en-US" b="1" dirty="0" smtClean="0">
              <a:solidFill>
                <a:schemeClr val="tx1"/>
              </a:solidFill>
            </a:rPr>
            <a:t>()</a:t>
          </a:r>
          <a:endParaRPr lang="en-US" dirty="0">
            <a:solidFill>
              <a:schemeClr val="tx1"/>
            </a:solidFill>
          </a:endParaRPr>
        </a:p>
      </dgm:t>
    </dgm:pt>
    <dgm:pt modelId="{FA472BB4-CAE1-4A96-87F5-CD89951A66AD}" type="parTrans" cxnId="{0E3512CE-5C6D-4B08-8AB0-8592E9839E28}">
      <dgm:prSet/>
      <dgm:spPr/>
      <dgm:t>
        <a:bodyPr/>
        <a:lstStyle/>
        <a:p>
          <a:endParaRPr lang="en-US"/>
        </a:p>
      </dgm:t>
    </dgm:pt>
    <dgm:pt modelId="{EBED999B-085F-4E21-9ECC-5D1348015946}" type="sibTrans" cxnId="{0E3512CE-5C6D-4B08-8AB0-8592E9839E28}">
      <dgm:prSet/>
      <dgm:spPr/>
      <dgm:t>
        <a:bodyPr/>
        <a:lstStyle/>
        <a:p>
          <a:endParaRPr lang="en-US"/>
        </a:p>
      </dgm:t>
    </dgm:pt>
    <dgm:pt modelId="{741DF12A-358E-4885-A5A3-F7BCE17590AD}">
      <dgm:prSet/>
      <dgm:spPr>
        <a:solidFill>
          <a:schemeClr val="bg1"/>
        </a:solidFill>
        <a:ln>
          <a:solidFill>
            <a:srgbClr val="FFFF00"/>
          </a:solidFill>
        </a:ln>
      </dgm:spPr>
      <dgm:t>
        <a:bodyPr/>
        <a:lstStyle/>
        <a:p>
          <a:r>
            <a:rPr lang="en-US" b="1" dirty="0" err="1" smtClean="0">
              <a:solidFill>
                <a:schemeClr val="tx1"/>
              </a:solidFill>
            </a:rPr>
            <a:t>isMulticastAddress</a:t>
          </a:r>
          <a:r>
            <a:rPr lang="en-US" b="1" dirty="0" smtClean="0">
              <a:solidFill>
                <a:schemeClr val="tx1"/>
              </a:solidFill>
            </a:rPr>
            <a:t>()</a:t>
          </a:r>
          <a:endParaRPr lang="en-US" dirty="0">
            <a:solidFill>
              <a:schemeClr val="tx1"/>
            </a:solidFill>
          </a:endParaRPr>
        </a:p>
      </dgm:t>
    </dgm:pt>
    <dgm:pt modelId="{3BDEF901-3513-4D2D-B9FC-B61236D46011}" type="parTrans" cxnId="{A39A8A0C-37C9-4B80-984E-7EB350B8705E}">
      <dgm:prSet/>
      <dgm:spPr/>
      <dgm:t>
        <a:bodyPr/>
        <a:lstStyle/>
        <a:p>
          <a:endParaRPr lang="en-US"/>
        </a:p>
      </dgm:t>
    </dgm:pt>
    <dgm:pt modelId="{0D31F62E-86D1-46A9-BE0F-63867EE3B67B}" type="sibTrans" cxnId="{A39A8A0C-37C9-4B80-984E-7EB350B8705E}">
      <dgm:prSet/>
      <dgm:spPr/>
      <dgm:t>
        <a:bodyPr/>
        <a:lstStyle/>
        <a:p>
          <a:endParaRPr lang="en-US"/>
        </a:p>
      </dgm:t>
    </dgm:pt>
    <dgm:pt modelId="{8C2A7CCE-C1DA-43AB-B046-503B12221D1B}">
      <dgm:prSet/>
      <dgm:spPr>
        <a:solidFill>
          <a:schemeClr val="bg1"/>
        </a:solidFill>
        <a:ln>
          <a:solidFill>
            <a:srgbClr val="FFFF00"/>
          </a:solidFill>
        </a:ln>
      </dgm:spPr>
      <dgm:t>
        <a:bodyPr/>
        <a:lstStyle/>
        <a:p>
          <a:r>
            <a:rPr lang="en-US" b="1" smtClean="0">
              <a:solidFill>
                <a:schemeClr val="tx1"/>
              </a:solidFill>
            </a:rPr>
            <a:t>isMCGlobal()</a:t>
          </a:r>
          <a:endParaRPr lang="en-US">
            <a:solidFill>
              <a:schemeClr val="tx1"/>
            </a:solidFill>
          </a:endParaRPr>
        </a:p>
      </dgm:t>
    </dgm:pt>
    <dgm:pt modelId="{7BFE4E9E-FD81-4D33-A672-B53D1BACD780}" type="parTrans" cxnId="{B0794DD6-7A95-49E3-AEB7-F777B13279E2}">
      <dgm:prSet/>
      <dgm:spPr/>
      <dgm:t>
        <a:bodyPr/>
        <a:lstStyle/>
        <a:p>
          <a:endParaRPr lang="en-US"/>
        </a:p>
      </dgm:t>
    </dgm:pt>
    <dgm:pt modelId="{77D6E9E7-918C-4317-BC6D-4811BA564B1A}" type="sibTrans" cxnId="{B0794DD6-7A95-49E3-AEB7-F777B13279E2}">
      <dgm:prSet/>
      <dgm:spPr/>
      <dgm:t>
        <a:bodyPr/>
        <a:lstStyle/>
        <a:p>
          <a:endParaRPr lang="en-US"/>
        </a:p>
      </dgm:t>
    </dgm:pt>
    <dgm:pt modelId="{DBD76E08-12A5-4208-8DF8-6F6F81003859}">
      <dgm:prSet/>
      <dgm:spPr>
        <a:solidFill>
          <a:schemeClr val="bg1"/>
        </a:solidFill>
        <a:ln>
          <a:solidFill>
            <a:srgbClr val="FFFF00"/>
          </a:solidFill>
        </a:ln>
      </dgm:spPr>
      <dgm:t>
        <a:bodyPr/>
        <a:lstStyle/>
        <a:p>
          <a:r>
            <a:rPr lang="en-US" b="1" smtClean="0">
              <a:solidFill>
                <a:schemeClr val="tx1"/>
              </a:solidFill>
            </a:rPr>
            <a:t>isMCOrgLocal()</a:t>
          </a:r>
          <a:endParaRPr lang="en-US">
            <a:solidFill>
              <a:schemeClr val="tx1"/>
            </a:solidFill>
          </a:endParaRPr>
        </a:p>
      </dgm:t>
    </dgm:pt>
    <dgm:pt modelId="{7F7F8E3B-5CF7-44ED-B4D2-7DC92E7D5FCD}" type="parTrans" cxnId="{B72FC962-877F-4334-ADF2-6349C025526A}">
      <dgm:prSet/>
      <dgm:spPr/>
      <dgm:t>
        <a:bodyPr/>
        <a:lstStyle/>
        <a:p>
          <a:endParaRPr lang="en-US"/>
        </a:p>
      </dgm:t>
    </dgm:pt>
    <dgm:pt modelId="{FC711155-5A33-4513-BAF8-29066C76DA2F}" type="sibTrans" cxnId="{B72FC962-877F-4334-ADF2-6349C025526A}">
      <dgm:prSet/>
      <dgm:spPr/>
      <dgm:t>
        <a:bodyPr/>
        <a:lstStyle/>
        <a:p>
          <a:endParaRPr lang="en-US"/>
        </a:p>
      </dgm:t>
    </dgm:pt>
    <dgm:pt modelId="{F6018833-2024-40F3-B1BA-655004B7CBB2}">
      <dgm:prSet/>
      <dgm:spPr>
        <a:solidFill>
          <a:schemeClr val="bg1"/>
        </a:solidFill>
        <a:ln>
          <a:solidFill>
            <a:srgbClr val="FFFF00"/>
          </a:solidFill>
        </a:ln>
      </dgm:spPr>
      <dgm:t>
        <a:bodyPr/>
        <a:lstStyle/>
        <a:p>
          <a:r>
            <a:rPr lang="en-US" b="1" smtClean="0">
              <a:solidFill>
                <a:schemeClr val="tx1"/>
              </a:solidFill>
            </a:rPr>
            <a:t>isMCSiteLocal()</a:t>
          </a:r>
          <a:endParaRPr lang="en-US">
            <a:solidFill>
              <a:schemeClr val="tx1"/>
            </a:solidFill>
          </a:endParaRPr>
        </a:p>
      </dgm:t>
    </dgm:pt>
    <dgm:pt modelId="{B37990FF-995F-4F87-A247-45847A5A3E9D}" type="parTrans" cxnId="{86E3A1DC-48E3-4C44-9691-8593E3E7FD38}">
      <dgm:prSet/>
      <dgm:spPr/>
      <dgm:t>
        <a:bodyPr/>
        <a:lstStyle/>
        <a:p>
          <a:endParaRPr lang="en-US"/>
        </a:p>
      </dgm:t>
    </dgm:pt>
    <dgm:pt modelId="{D1859D9A-5D32-4392-9F40-26143ADD7CC9}" type="sibTrans" cxnId="{86E3A1DC-48E3-4C44-9691-8593E3E7FD38}">
      <dgm:prSet/>
      <dgm:spPr/>
      <dgm:t>
        <a:bodyPr/>
        <a:lstStyle/>
        <a:p>
          <a:endParaRPr lang="en-US"/>
        </a:p>
      </dgm:t>
    </dgm:pt>
    <dgm:pt modelId="{30CC5662-DE10-4DD7-ADB0-65179CC15D57}">
      <dgm:prSet/>
      <dgm:spPr>
        <a:solidFill>
          <a:schemeClr val="bg1"/>
        </a:solidFill>
        <a:ln>
          <a:solidFill>
            <a:srgbClr val="FFFF00"/>
          </a:solidFill>
        </a:ln>
      </dgm:spPr>
      <dgm:t>
        <a:bodyPr/>
        <a:lstStyle/>
        <a:p>
          <a:r>
            <a:rPr lang="en-US" b="1" smtClean="0">
              <a:solidFill>
                <a:schemeClr val="tx1"/>
              </a:solidFill>
            </a:rPr>
            <a:t>isMCLinkLocal()</a:t>
          </a:r>
          <a:endParaRPr lang="en-US">
            <a:solidFill>
              <a:schemeClr val="tx1"/>
            </a:solidFill>
          </a:endParaRPr>
        </a:p>
      </dgm:t>
    </dgm:pt>
    <dgm:pt modelId="{8045B95D-9114-4F85-8BBB-C3041883CA46}" type="parTrans" cxnId="{BCB2655E-C1B0-472F-9120-97B5A2E002B3}">
      <dgm:prSet/>
      <dgm:spPr/>
      <dgm:t>
        <a:bodyPr/>
        <a:lstStyle/>
        <a:p>
          <a:endParaRPr lang="en-US"/>
        </a:p>
      </dgm:t>
    </dgm:pt>
    <dgm:pt modelId="{DAA19259-3705-499E-91EF-6C8B9BECDA07}" type="sibTrans" cxnId="{BCB2655E-C1B0-472F-9120-97B5A2E002B3}">
      <dgm:prSet/>
      <dgm:spPr/>
      <dgm:t>
        <a:bodyPr/>
        <a:lstStyle/>
        <a:p>
          <a:endParaRPr lang="en-US"/>
        </a:p>
      </dgm:t>
    </dgm:pt>
    <dgm:pt modelId="{0A9474CC-1417-4ED9-94C6-CBCBAF53FFFD}">
      <dgm:prSet/>
      <dgm:spPr>
        <a:solidFill>
          <a:schemeClr val="bg1"/>
        </a:solidFill>
        <a:ln>
          <a:solidFill>
            <a:srgbClr val="FFFF00"/>
          </a:solidFill>
        </a:ln>
      </dgm:spPr>
      <dgm:t>
        <a:bodyPr/>
        <a:lstStyle/>
        <a:p>
          <a:r>
            <a:rPr lang="en-US" b="1" dirty="0" err="1" smtClean="0">
              <a:solidFill>
                <a:schemeClr val="tx1"/>
              </a:solidFill>
            </a:rPr>
            <a:t>isMCNodeLocal</a:t>
          </a:r>
          <a:r>
            <a:rPr lang="en-US" b="1" dirty="0" smtClean="0">
              <a:solidFill>
                <a:schemeClr val="tx1"/>
              </a:solidFill>
            </a:rPr>
            <a:t>()</a:t>
          </a:r>
          <a:endParaRPr lang="en-US" dirty="0">
            <a:solidFill>
              <a:schemeClr val="tx1"/>
            </a:solidFill>
          </a:endParaRPr>
        </a:p>
      </dgm:t>
    </dgm:pt>
    <dgm:pt modelId="{A334862F-AA39-4DA4-AED8-A165FC4F23FD}" type="parTrans" cxnId="{C9101027-14D4-4A21-B931-697258AACEB2}">
      <dgm:prSet/>
      <dgm:spPr/>
      <dgm:t>
        <a:bodyPr/>
        <a:lstStyle/>
        <a:p>
          <a:endParaRPr lang="en-US"/>
        </a:p>
      </dgm:t>
    </dgm:pt>
    <dgm:pt modelId="{B11EE493-761C-4BE8-BE8F-874696B4550B}" type="sibTrans" cxnId="{C9101027-14D4-4A21-B931-697258AACEB2}">
      <dgm:prSet/>
      <dgm:spPr/>
      <dgm:t>
        <a:bodyPr/>
        <a:lstStyle/>
        <a:p>
          <a:endParaRPr lang="en-US"/>
        </a:p>
      </dgm:t>
    </dgm:pt>
    <dgm:pt modelId="{151DA2D5-944B-4F05-8FE9-0E64C7E563A8}" type="pres">
      <dgm:prSet presAssocID="{68B9D075-3D9F-40AA-AEE2-600A86CFB2A2}" presName="diagram" presStyleCnt="0">
        <dgm:presLayoutVars>
          <dgm:dir/>
          <dgm:resizeHandles val="exact"/>
        </dgm:presLayoutVars>
      </dgm:prSet>
      <dgm:spPr/>
      <dgm:t>
        <a:bodyPr/>
        <a:lstStyle/>
        <a:p>
          <a:endParaRPr lang="en-US"/>
        </a:p>
      </dgm:t>
    </dgm:pt>
    <dgm:pt modelId="{1309A79E-1594-4ABF-AA62-0247B8766C3D}" type="pres">
      <dgm:prSet presAssocID="{C1F2FE5F-2F4D-4C26-9BFF-B10E4CF214A3}" presName="node" presStyleLbl="node1" presStyleIdx="0" presStyleCnt="10">
        <dgm:presLayoutVars>
          <dgm:bulletEnabled val="1"/>
        </dgm:presLayoutVars>
      </dgm:prSet>
      <dgm:spPr/>
      <dgm:t>
        <a:bodyPr/>
        <a:lstStyle/>
        <a:p>
          <a:endParaRPr lang="en-US"/>
        </a:p>
      </dgm:t>
    </dgm:pt>
    <dgm:pt modelId="{4CCE0278-C83F-48A5-8A8B-C92C4C46AA3D}" type="pres">
      <dgm:prSet presAssocID="{569397E6-6D6E-448C-AD65-0143F11630F9}" presName="sibTrans" presStyleCnt="0"/>
      <dgm:spPr/>
    </dgm:pt>
    <dgm:pt modelId="{854B98B7-2532-4E45-8F65-9644CBD3B57E}" type="pres">
      <dgm:prSet presAssocID="{F6D0CF6D-AD7D-4484-9BA4-560580DCBFD4}" presName="node" presStyleLbl="node1" presStyleIdx="1" presStyleCnt="10">
        <dgm:presLayoutVars>
          <dgm:bulletEnabled val="1"/>
        </dgm:presLayoutVars>
      </dgm:prSet>
      <dgm:spPr/>
      <dgm:t>
        <a:bodyPr/>
        <a:lstStyle/>
        <a:p>
          <a:endParaRPr lang="en-US"/>
        </a:p>
      </dgm:t>
    </dgm:pt>
    <dgm:pt modelId="{1DA41389-471A-43E8-A22E-DB5F25C8BF0D}" type="pres">
      <dgm:prSet presAssocID="{6DBB4DDB-375D-4860-923B-4CA298B631B5}" presName="sibTrans" presStyleCnt="0"/>
      <dgm:spPr/>
    </dgm:pt>
    <dgm:pt modelId="{E8B01FC5-4A3C-450D-B601-82CCDC9589B8}" type="pres">
      <dgm:prSet presAssocID="{FEB74195-79C4-426E-9223-980BFA145B39}" presName="node" presStyleLbl="node1" presStyleIdx="2" presStyleCnt="10">
        <dgm:presLayoutVars>
          <dgm:bulletEnabled val="1"/>
        </dgm:presLayoutVars>
      </dgm:prSet>
      <dgm:spPr/>
      <dgm:t>
        <a:bodyPr/>
        <a:lstStyle/>
        <a:p>
          <a:endParaRPr lang="en-US"/>
        </a:p>
      </dgm:t>
    </dgm:pt>
    <dgm:pt modelId="{D59F3D91-12C8-415C-87DF-BA66AEB3B6E6}" type="pres">
      <dgm:prSet presAssocID="{300A2B45-A91E-45E1-989F-CF666CD26D98}" presName="sibTrans" presStyleCnt="0"/>
      <dgm:spPr/>
    </dgm:pt>
    <dgm:pt modelId="{DE172300-1ABE-4A45-9671-202589440265}" type="pres">
      <dgm:prSet presAssocID="{BB70A4DF-2DFF-4EC3-97C0-EADD179E4C6E}" presName="node" presStyleLbl="node1" presStyleIdx="3" presStyleCnt="10">
        <dgm:presLayoutVars>
          <dgm:bulletEnabled val="1"/>
        </dgm:presLayoutVars>
      </dgm:prSet>
      <dgm:spPr/>
      <dgm:t>
        <a:bodyPr/>
        <a:lstStyle/>
        <a:p>
          <a:endParaRPr lang="en-US"/>
        </a:p>
      </dgm:t>
    </dgm:pt>
    <dgm:pt modelId="{B4EA38F4-E755-4C1C-B684-B126C0537D26}" type="pres">
      <dgm:prSet presAssocID="{EBED999B-085F-4E21-9ECC-5D1348015946}" presName="sibTrans" presStyleCnt="0"/>
      <dgm:spPr/>
    </dgm:pt>
    <dgm:pt modelId="{3F3D3356-8DAB-46E7-BC22-1D87DE112A54}" type="pres">
      <dgm:prSet presAssocID="{741DF12A-358E-4885-A5A3-F7BCE17590AD}" presName="node" presStyleLbl="node1" presStyleIdx="4" presStyleCnt="10">
        <dgm:presLayoutVars>
          <dgm:bulletEnabled val="1"/>
        </dgm:presLayoutVars>
      </dgm:prSet>
      <dgm:spPr/>
      <dgm:t>
        <a:bodyPr/>
        <a:lstStyle/>
        <a:p>
          <a:endParaRPr lang="en-US"/>
        </a:p>
      </dgm:t>
    </dgm:pt>
    <dgm:pt modelId="{3E43705E-E2BF-46E0-B966-0EDD75B9BC38}" type="pres">
      <dgm:prSet presAssocID="{0D31F62E-86D1-46A9-BE0F-63867EE3B67B}" presName="sibTrans" presStyleCnt="0"/>
      <dgm:spPr/>
    </dgm:pt>
    <dgm:pt modelId="{33D654E4-6642-4E08-8C69-4706BBE34F2B}" type="pres">
      <dgm:prSet presAssocID="{8C2A7CCE-C1DA-43AB-B046-503B12221D1B}" presName="node" presStyleLbl="node1" presStyleIdx="5" presStyleCnt="10">
        <dgm:presLayoutVars>
          <dgm:bulletEnabled val="1"/>
        </dgm:presLayoutVars>
      </dgm:prSet>
      <dgm:spPr/>
      <dgm:t>
        <a:bodyPr/>
        <a:lstStyle/>
        <a:p>
          <a:endParaRPr lang="en-US"/>
        </a:p>
      </dgm:t>
    </dgm:pt>
    <dgm:pt modelId="{51056F3C-DC90-4960-8EA4-4A4412FC647F}" type="pres">
      <dgm:prSet presAssocID="{77D6E9E7-918C-4317-BC6D-4811BA564B1A}" presName="sibTrans" presStyleCnt="0"/>
      <dgm:spPr/>
    </dgm:pt>
    <dgm:pt modelId="{2E66773D-B631-4F86-AA26-D940A6340996}" type="pres">
      <dgm:prSet presAssocID="{DBD76E08-12A5-4208-8DF8-6F6F81003859}" presName="node" presStyleLbl="node1" presStyleIdx="6" presStyleCnt="10">
        <dgm:presLayoutVars>
          <dgm:bulletEnabled val="1"/>
        </dgm:presLayoutVars>
      </dgm:prSet>
      <dgm:spPr/>
      <dgm:t>
        <a:bodyPr/>
        <a:lstStyle/>
        <a:p>
          <a:endParaRPr lang="en-US"/>
        </a:p>
      </dgm:t>
    </dgm:pt>
    <dgm:pt modelId="{A78C0816-8F07-4899-A043-DA7F8C2F7B1C}" type="pres">
      <dgm:prSet presAssocID="{FC711155-5A33-4513-BAF8-29066C76DA2F}" presName="sibTrans" presStyleCnt="0"/>
      <dgm:spPr/>
    </dgm:pt>
    <dgm:pt modelId="{E4D045D0-CBF7-4EB7-BF0F-9328A1456979}" type="pres">
      <dgm:prSet presAssocID="{F6018833-2024-40F3-B1BA-655004B7CBB2}" presName="node" presStyleLbl="node1" presStyleIdx="7" presStyleCnt="10">
        <dgm:presLayoutVars>
          <dgm:bulletEnabled val="1"/>
        </dgm:presLayoutVars>
      </dgm:prSet>
      <dgm:spPr/>
      <dgm:t>
        <a:bodyPr/>
        <a:lstStyle/>
        <a:p>
          <a:endParaRPr lang="en-US"/>
        </a:p>
      </dgm:t>
    </dgm:pt>
    <dgm:pt modelId="{B8DC111F-45BB-42A6-875F-B59A04C87184}" type="pres">
      <dgm:prSet presAssocID="{D1859D9A-5D32-4392-9F40-26143ADD7CC9}" presName="sibTrans" presStyleCnt="0"/>
      <dgm:spPr/>
    </dgm:pt>
    <dgm:pt modelId="{DD7CAE7C-4DEA-4FD9-92BD-10A3C1AE35E6}" type="pres">
      <dgm:prSet presAssocID="{30CC5662-DE10-4DD7-ADB0-65179CC15D57}" presName="node" presStyleLbl="node1" presStyleIdx="8" presStyleCnt="10">
        <dgm:presLayoutVars>
          <dgm:bulletEnabled val="1"/>
        </dgm:presLayoutVars>
      </dgm:prSet>
      <dgm:spPr/>
      <dgm:t>
        <a:bodyPr/>
        <a:lstStyle/>
        <a:p>
          <a:endParaRPr lang="en-US"/>
        </a:p>
      </dgm:t>
    </dgm:pt>
    <dgm:pt modelId="{03F93F14-EA4E-43A2-A524-65EE4639C247}" type="pres">
      <dgm:prSet presAssocID="{DAA19259-3705-499E-91EF-6C8B9BECDA07}" presName="sibTrans" presStyleCnt="0"/>
      <dgm:spPr/>
    </dgm:pt>
    <dgm:pt modelId="{0B3B2C2C-2DBA-49F5-831E-397AC1376FDE}" type="pres">
      <dgm:prSet presAssocID="{0A9474CC-1417-4ED9-94C6-CBCBAF53FFFD}" presName="node" presStyleLbl="node1" presStyleIdx="9" presStyleCnt="10">
        <dgm:presLayoutVars>
          <dgm:bulletEnabled val="1"/>
        </dgm:presLayoutVars>
      </dgm:prSet>
      <dgm:spPr/>
      <dgm:t>
        <a:bodyPr/>
        <a:lstStyle/>
        <a:p>
          <a:endParaRPr lang="en-US"/>
        </a:p>
      </dgm:t>
    </dgm:pt>
  </dgm:ptLst>
  <dgm:cxnLst>
    <dgm:cxn modelId="{7A6FC9BF-54A7-4B3D-BE32-4778FB8DBA1C}" type="presOf" srcId="{68B9D075-3D9F-40AA-AEE2-600A86CFB2A2}" destId="{151DA2D5-944B-4F05-8FE9-0E64C7E563A8}" srcOrd="0" destOrd="0" presId="urn:microsoft.com/office/officeart/2005/8/layout/default#3"/>
    <dgm:cxn modelId="{0E3512CE-5C6D-4B08-8AB0-8592E9839E28}" srcId="{68B9D075-3D9F-40AA-AEE2-600A86CFB2A2}" destId="{BB70A4DF-2DFF-4EC3-97C0-EADD179E4C6E}" srcOrd="3" destOrd="0" parTransId="{FA472BB4-CAE1-4A96-87F5-CD89951A66AD}" sibTransId="{EBED999B-085F-4E21-9ECC-5D1348015946}"/>
    <dgm:cxn modelId="{A39A8A0C-37C9-4B80-984E-7EB350B8705E}" srcId="{68B9D075-3D9F-40AA-AEE2-600A86CFB2A2}" destId="{741DF12A-358E-4885-A5A3-F7BCE17590AD}" srcOrd="4" destOrd="0" parTransId="{3BDEF901-3513-4D2D-B9FC-B61236D46011}" sibTransId="{0D31F62E-86D1-46A9-BE0F-63867EE3B67B}"/>
    <dgm:cxn modelId="{E9BDC90F-4E30-42B1-BE50-FC2C92B29BB1}" type="presOf" srcId="{8C2A7CCE-C1DA-43AB-B046-503B12221D1B}" destId="{33D654E4-6642-4E08-8C69-4706BBE34F2B}" srcOrd="0" destOrd="0" presId="urn:microsoft.com/office/officeart/2005/8/layout/default#3"/>
    <dgm:cxn modelId="{2EC72178-F8F2-427E-ABC9-9A9429927C02}" type="presOf" srcId="{C1F2FE5F-2F4D-4C26-9BFF-B10E4CF214A3}" destId="{1309A79E-1594-4ABF-AA62-0247B8766C3D}" srcOrd="0" destOrd="0" presId="urn:microsoft.com/office/officeart/2005/8/layout/default#3"/>
    <dgm:cxn modelId="{C9101027-14D4-4A21-B931-697258AACEB2}" srcId="{68B9D075-3D9F-40AA-AEE2-600A86CFB2A2}" destId="{0A9474CC-1417-4ED9-94C6-CBCBAF53FFFD}" srcOrd="9" destOrd="0" parTransId="{A334862F-AA39-4DA4-AED8-A165FC4F23FD}" sibTransId="{B11EE493-761C-4BE8-BE8F-874696B4550B}"/>
    <dgm:cxn modelId="{0C99C2D3-76F6-4901-B61B-4AA26587E81A}" type="presOf" srcId="{0A9474CC-1417-4ED9-94C6-CBCBAF53FFFD}" destId="{0B3B2C2C-2DBA-49F5-831E-397AC1376FDE}" srcOrd="0" destOrd="0" presId="urn:microsoft.com/office/officeart/2005/8/layout/default#3"/>
    <dgm:cxn modelId="{EE47607A-CF76-4D0C-8788-C7C055A79457}" type="presOf" srcId="{F6D0CF6D-AD7D-4484-9BA4-560580DCBFD4}" destId="{854B98B7-2532-4E45-8F65-9644CBD3B57E}" srcOrd="0" destOrd="0" presId="urn:microsoft.com/office/officeart/2005/8/layout/default#3"/>
    <dgm:cxn modelId="{BCB2655E-C1B0-472F-9120-97B5A2E002B3}" srcId="{68B9D075-3D9F-40AA-AEE2-600A86CFB2A2}" destId="{30CC5662-DE10-4DD7-ADB0-65179CC15D57}" srcOrd="8" destOrd="0" parTransId="{8045B95D-9114-4F85-8BBB-C3041883CA46}" sibTransId="{DAA19259-3705-499E-91EF-6C8B9BECDA07}"/>
    <dgm:cxn modelId="{B72FC962-877F-4334-ADF2-6349C025526A}" srcId="{68B9D075-3D9F-40AA-AEE2-600A86CFB2A2}" destId="{DBD76E08-12A5-4208-8DF8-6F6F81003859}" srcOrd="6" destOrd="0" parTransId="{7F7F8E3B-5CF7-44ED-B4D2-7DC92E7D5FCD}" sibTransId="{FC711155-5A33-4513-BAF8-29066C76DA2F}"/>
    <dgm:cxn modelId="{DE6DC315-D39A-45A7-8C8D-E07BC6A83CE9}" type="presOf" srcId="{F6018833-2024-40F3-B1BA-655004B7CBB2}" destId="{E4D045D0-CBF7-4EB7-BF0F-9328A1456979}" srcOrd="0" destOrd="0" presId="urn:microsoft.com/office/officeart/2005/8/layout/default#3"/>
    <dgm:cxn modelId="{86E3A1DC-48E3-4C44-9691-8593E3E7FD38}" srcId="{68B9D075-3D9F-40AA-AEE2-600A86CFB2A2}" destId="{F6018833-2024-40F3-B1BA-655004B7CBB2}" srcOrd="7" destOrd="0" parTransId="{B37990FF-995F-4F87-A247-45847A5A3E9D}" sibTransId="{D1859D9A-5D32-4392-9F40-26143ADD7CC9}"/>
    <dgm:cxn modelId="{26CF8BA3-120A-4355-B89A-C8FF25747DCA}" type="presOf" srcId="{741DF12A-358E-4885-A5A3-F7BCE17590AD}" destId="{3F3D3356-8DAB-46E7-BC22-1D87DE112A54}" srcOrd="0" destOrd="0" presId="urn:microsoft.com/office/officeart/2005/8/layout/default#3"/>
    <dgm:cxn modelId="{6709E56C-C18C-4036-991E-F1B16E3D05AD}" type="presOf" srcId="{BB70A4DF-2DFF-4EC3-97C0-EADD179E4C6E}" destId="{DE172300-1ABE-4A45-9671-202589440265}" srcOrd="0" destOrd="0" presId="urn:microsoft.com/office/officeart/2005/8/layout/default#3"/>
    <dgm:cxn modelId="{0F207108-5456-4BD5-AB64-71FC2F377F10}" type="presOf" srcId="{DBD76E08-12A5-4208-8DF8-6F6F81003859}" destId="{2E66773D-B631-4F86-AA26-D940A6340996}" srcOrd="0" destOrd="0" presId="urn:microsoft.com/office/officeart/2005/8/layout/default#3"/>
    <dgm:cxn modelId="{78472EB6-580B-4937-9A0E-FEF6488EF1EA}" type="presOf" srcId="{30CC5662-DE10-4DD7-ADB0-65179CC15D57}" destId="{DD7CAE7C-4DEA-4FD9-92BD-10A3C1AE35E6}" srcOrd="0" destOrd="0" presId="urn:microsoft.com/office/officeart/2005/8/layout/default#3"/>
    <dgm:cxn modelId="{33E18E0F-3B96-4D0C-A85D-53B9020766D9}" type="presOf" srcId="{FEB74195-79C4-426E-9223-980BFA145B39}" destId="{E8B01FC5-4A3C-450D-B601-82CCDC9589B8}" srcOrd="0" destOrd="0" presId="urn:microsoft.com/office/officeart/2005/8/layout/default#3"/>
    <dgm:cxn modelId="{FA0F4454-44B7-4CF1-BFD3-095C018D00D7}" srcId="{68B9D075-3D9F-40AA-AEE2-600A86CFB2A2}" destId="{F6D0CF6D-AD7D-4484-9BA4-560580DCBFD4}" srcOrd="1" destOrd="0" parTransId="{DBD99A58-3EF2-4569-A727-2D1C5D6F7E66}" sibTransId="{6DBB4DDB-375D-4860-923B-4CA298B631B5}"/>
    <dgm:cxn modelId="{B0794DD6-7A95-49E3-AEB7-F777B13279E2}" srcId="{68B9D075-3D9F-40AA-AEE2-600A86CFB2A2}" destId="{8C2A7CCE-C1DA-43AB-B046-503B12221D1B}" srcOrd="5" destOrd="0" parTransId="{7BFE4E9E-FD81-4D33-A672-B53D1BACD780}" sibTransId="{77D6E9E7-918C-4317-BC6D-4811BA564B1A}"/>
    <dgm:cxn modelId="{F16C3C9A-134C-4E00-B348-2978E05E792B}" srcId="{68B9D075-3D9F-40AA-AEE2-600A86CFB2A2}" destId="{FEB74195-79C4-426E-9223-980BFA145B39}" srcOrd="2" destOrd="0" parTransId="{BFBE5EDF-F4DC-46F4-AEDC-1A92D265DD41}" sibTransId="{300A2B45-A91E-45E1-989F-CF666CD26D98}"/>
    <dgm:cxn modelId="{7B23AB25-E12F-4852-89BE-89867F0E4245}" srcId="{68B9D075-3D9F-40AA-AEE2-600A86CFB2A2}" destId="{C1F2FE5F-2F4D-4C26-9BFF-B10E4CF214A3}" srcOrd="0" destOrd="0" parTransId="{257BAA26-A7F0-4DB1-9019-2D61BBA365C1}" sibTransId="{569397E6-6D6E-448C-AD65-0143F11630F9}"/>
    <dgm:cxn modelId="{86FDAFA3-71CC-4E6A-8A0F-FBC8355D9023}" type="presParOf" srcId="{151DA2D5-944B-4F05-8FE9-0E64C7E563A8}" destId="{1309A79E-1594-4ABF-AA62-0247B8766C3D}" srcOrd="0" destOrd="0" presId="urn:microsoft.com/office/officeart/2005/8/layout/default#3"/>
    <dgm:cxn modelId="{A1DFC4B8-78BF-4627-97EC-07B094508F68}" type="presParOf" srcId="{151DA2D5-944B-4F05-8FE9-0E64C7E563A8}" destId="{4CCE0278-C83F-48A5-8A8B-C92C4C46AA3D}" srcOrd="1" destOrd="0" presId="urn:microsoft.com/office/officeart/2005/8/layout/default#3"/>
    <dgm:cxn modelId="{0D8CB908-2BFA-4730-9189-6B359F266709}" type="presParOf" srcId="{151DA2D5-944B-4F05-8FE9-0E64C7E563A8}" destId="{854B98B7-2532-4E45-8F65-9644CBD3B57E}" srcOrd="2" destOrd="0" presId="urn:microsoft.com/office/officeart/2005/8/layout/default#3"/>
    <dgm:cxn modelId="{F0131C2B-67BA-4A0D-89E4-C07CF09CB18E}" type="presParOf" srcId="{151DA2D5-944B-4F05-8FE9-0E64C7E563A8}" destId="{1DA41389-471A-43E8-A22E-DB5F25C8BF0D}" srcOrd="3" destOrd="0" presId="urn:microsoft.com/office/officeart/2005/8/layout/default#3"/>
    <dgm:cxn modelId="{76D3DA1C-0111-4B18-86F6-D143D068099D}" type="presParOf" srcId="{151DA2D5-944B-4F05-8FE9-0E64C7E563A8}" destId="{E8B01FC5-4A3C-450D-B601-82CCDC9589B8}" srcOrd="4" destOrd="0" presId="urn:microsoft.com/office/officeart/2005/8/layout/default#3"/>
    <dgm:cxn modelId="{D1DB2744-3292-430D-B330-BA14D672CF16}" type="presParOf" srcId="{151DA2D5-944B-4F05-8FE9-0E64C7E563A8}" destId="{D59F3D91-12C8-415C-87DF-BA66AEB3B6E6}" srcOrd="5" destOrd="0" presId="urn:microsoft.com/office/officeart/2005/8/layout/default#3"/>
    <dgm:cxn modelId="{2CE0CA6D-3EAD-4536-AC06-E0537630C02A}" type="presParOf" srcId="{151DA2D5-944B-4F05-8FE9-0E64C7E563A8}" destId="{DE172300-1ABE-4A45-9671-202589440265}" srcOrd="6" destOrd="0" presId="urn:microsoft.com/office/officeart/2005/8/layout/default#3"/>
    <dgm:cxn modelId="{CA6A233E-73F5-4E81-A8C9-BAA442961154}" type="presParOf" srcId="{151DA2D5-944B-4F05-8FE9-0E64C7E563A8}" destId="{B4EA38F4-E755-4C1C-B684-B126C0537D26}" srcOrd="7" destOrd="0" presId="urn:microsoft.com/office/officeart/2005/8/layout/default#3"/>
    <dgm:cxn modelId="{054EB4C3-C51D-407B-B9CA-2FA5A0FB3859}" type="presParOf" srcId="{151DA2D5-944B-4F05-8FE9-0E64C7E563A8}" destId="{3F3D3356-8DAB-46E7-BC22-1D87DE112A54}" srcOrd="8" destOrd="0" presId="urn:microsoft.com/office/officeart/2005/8/layout/default#3"/>
    <dgm:cxn modelId="{3E5035CF-2E24-40CC-AD73-1B2BD1D8328A}" type="presParOf" srcId="{151DA2D5-944B-4F05-8FE9-0E64C7E563A8}" destId="{3E43705E-E2BF-46E0-B966-0EDD75B9BC38}" srcOrd="9" destOrd="0" presId="urn:microsoft.com/office/officeart/2005/8/layout/default#3"/>
    <dgm:cxn modelId="{DB69749B-842A-4B7B-BE25-EB513C00921A}" type="presParOf" srcId="{151DA2D5-944B-4F05-8FE9-0E64C7E563A8}" destId="{33D654E4-6642-4E08-8C69-4706BBE34F2B}" srcOrd="10" destOrd="0" presId="urn:microsoft.com/office/officeart/2005/8/layout/default#3"/>
    <dgm:cxn modelId="{BC64B885-CD10-4D1D-AA48-629FA2A89897}" type="presParOf" srcId="{151DA2D5-944B-4F05-8FE9-0E64C7E563A8}" destId="{51056F3C-DC90-4960-8EA4-4A4412FC647F}" srcOrd="11" destOrd="0" presId="urn:microsoft.com/office/officeart/2005/8/layout/default#3"/>
    <dgm:cxn modelId="{79FEB6CA-B45C-4E7F-8045-D15F9E4C8881}" type="presParOf" srcId="{151DA2D5-944B-4F05-8FE9-0E64C7E563A8}" destId="{2E66773D-B631-4F86-AA26-D940A6340996}" srcOrd="12" destOrd="0" presId="urn:microsoft.com/office/officeart/2005/8/layout/default#3"/>
    <dgm:cxn modelId="{417CABE6-BD80-4550-8B42-793E2F6A97D1}" type="presParOf" srcId="{151DA2D5-944B-4F05-8FE9-0E64C7E563A8}" destId="{A78C0816-8F07-4899-A043-DA7F8C2F7B1C}" srcOrd="13" destOrd="0" presId="urn:microsoft.com/office/officeart/2005/8/layout/default#3"/>
    <dgm:cxn modelId="{BA6A4C01-EDFC-484C-98B9-DFDFA60992BE}" type="presParOf" srcId="{151DA2D5-944B-4F05-8FE9-0E64C7E563A8}" destId="{E4D045D0-CBF7-4EB7-BF0F-9328A1456979}" srcOrd="14" destOrd="0" presId="urn:microsoft.com/office/officeart/2005/8/layout/default#3"/>
    <dgm:cxn modelId="{4C7AC489-F50F-4E6E-BD79-B84841493196}" type="presParOf" srcId="{151DA2D5-944B-4F05-8FE9-0E64C7E563A8}" destId="{B8DC111F-45BB-42A6-875F-B59A04C87184}" srcOrd="15" destOrd="0" presId="urn:microsoft.com/office/officeart/2005/8/layout/default#3"/>
    <dgm:cxn modelId="{F45B95E2-0786-4C1B-8F7A-E58265012ACD}" type="presParOf" srcId="{151DA2D5-944B-4F05-8FE9-0E64C7E563A8}" destId="{DD7CAE7C-4DEA-4FD9-92BD-10A3C1AE35E6}" srcOrd="16" destOrd="0" presId="urn:microsoft.com/office/officeart/2005/8/layout/default#3"/>
    <dgm:cxn modelId="{8D4CFA08-7278-4A67-9333-381C7DDE08A8}" type="presParOf" srcId="{151DA2D5-944B-4F05-8FE9-0E64C7E563A8}" destId="{03F93F14-EA4E-43A2-A524-65EE4639C247}" srcOrd="17" destOrd="0" presId="urn:microsoft.com/office/officeart/2005/8/layout/default#3"/>
    <dgm:cxn modelId="{F2AF824E-4EE9-4C0B-8175-39E34B3626B2}" type="presParOf" srcId="{151DA2D5-944B-4F05-8FE9-0E64C7E563A8}" destId="{0B3B2C2C-2DBA-49F5-831E-397AC1376FDE}" srcOrd="18" destOrd="0" presId="urn:microsoft.com/office/officeart/2005/8/layout/defaul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0D6F03-14F0-42D8-B2E3-10EB5EF887D4}" type="doc">
      <dgm:prSet loTypeId="urn:microsoft.com/office/officeart/2005/8/layout/default#4" loCatId="list" qsTypeId="urn:microsoft.com/office/officeart/2005/8/quickstyle/3d6" qsCatId="3D" csTypeId="urn:microsoft.com/office/officeart/2005/8/colors/accent1_2" csCatId="accent1" phldr="1"/>
      <dgm:spPr/>
      <dgm:t>
        <a:bodyPr/>
        <a:lstStyle/>
        <a:p>
          <a:endParaRPr lang="en-US"/>
        </a:p>
      </dgm:t>
    </dgm:pt>
    <dgm:pt modelId="{0ED80514-6FC4-423D-9647-19AEC1882D63}">
      <dgm:prSet phldrT="[Text]" custT="1"/>
      <dgm:spPr/>
      <dgm:t>
        <a:bodyPr/>
        <a:lstStyle/>
        <a:p>
          <a:r>
            <a:rPr lang="en-US" sz="2000" b="1" dirty="0" smtClean="0"/>
            <a:t>TCP</a:t>
          </a:r>
          <a:endParaRPr lang="en-US" sz="2000" dirty="0"/>
        </a:p>
      </dgm:t>
    </dgm:pt>
    <dgm:pt modelId="{F7F5669D-F8D6-45CC-BA9E-84DFA8BF309B}" type="parTrans" cxnId="{95E83CAA-D55B-4A98-853E-4C20A3B594B9}">
      <dgm:prSet/>
      <dgm:spPr/>
      <dgm:t>
        <a:bodyPr/>
        <a:lstStyle/>
        <a:p>
          <a:endParaRPr lang="en-US"/>
        </a:p>
      </dgm:t>
    </dgm:pt>
    <dgm:pt modelId="{57993C7F-C39D-4E22-A8BF-AB29F49FF7AF}" type="sibTrans" cxnId="{95E83CAA-D55B-4A98-853E-4C20A3B594B9}">
      <dgm:prSet/>
      <dgm:spPr/>
      <dgm:t>
        <a:bodyPr/>
        <a:lstStyle/>
        <a:p>
          <a:endParaRPr lang="en-US"/>
        </a:p>
      </dgm:t>
    </dgm:pt>
    <dgm:pt modelId="{CBC9043D-26FD-4F80-8055-360296A3EC86}">
      <dgm:prSet custT="1"/>
      <dgm:spPr/>
      <dgm:t>
        <a:bodyPr/>
        <a:lstStyle/>
        <a:p>
          <a:r>
            <a:rPr lang="en-US" sz="2000" b="1" dirty="0" smtClean="0"/>
            <a:t>UDP</a:t>
          </a:r>
          <a:endParaRPr lang="en-US" sz="2000" dirty="0"/>
        </a:p>
      </dgm:t>
    </dgm:pt>
    <dgm:pt modelId="{2197055F-186F-467E-8608-DFCCB462FA93}" type="parTrans" cxnId="{9A97FBBE-47C5-4015-8830-2EA4998082AA}">
      <dgm:prSet/>
      <dgm:spPr/>
      <dgm:t>
        <a:bodyPr/>
        <a:lstStyle/>
        <a:p>
          <a:endParaRPr lang="en-US"/>
        </a:p>
      </dgm:t>
    </dgm:pt>
    <dgm:pt modelId="{52CFA2F7-AFFF-41D5-95D5-F349213BDEEC}" type="sibTrans" cxnId="{9A97FBBE-47C5-4015-8830-2EA4998082AA}">
      <dgm:prSet/>
      <dgm:spPr/>
      <dgm:t>
        <a:bodyPr/>
        <a:lstStyle/>
        <a:p>
          <a:endParaRPr lang="en-US"/>
        </a:p>
      </dgm:t>
    </dgm:pt>
    <dgm:pt modelId="{550D8880-6C49-4E25-A416-95B6808A85A3}" type="pres">
      <dgm:prSet presAssocID="{250D6F03-14F0-42D8-B2E3-10EB5EF887D4}" presName="diagram" presStyleCnt="0">
        <dgm:presLayoutVars>
          <dgm:dir/>
          <dgm:resizeHandles val="exact"/>
        </dgm:presLayoutVars>
      </dgm:prSet>
      <dgm:spPr/>
      <dgm:t>
        <a:bodyPr/>
        <a:lstStyle/>
        <a:p>
          <a:endParaRPr lang="en-US"/>
        </a:p>
      </dgm:t>
    </dgm:pt>
    <dgm:pt modelId="{3CA79D61-71F1-4572-8DE1-633E0AF71811}" type="pres">
      <dgm:prSet presAssocID="{0ED80514-6FC4-423D-9647-19AEC1882D63}" presName="node" presStyleLbl="node1" presStyleIdx="0" presStyleCnt="2">
        <dgm:presLayoutVars>
          <dgm:bulletEnabled val="1"/>
        </dgm:presLayoutVars>
      </dgm:prSet>
      <dgm:spPr/>
      <dgm:t>
        <a:bodyPr/>
        <a:lstStyle/>
        <a:p>
          <a:endParaRPr lang="en-US"/>
        </a:p>
      </dgm:t>
    </dgm:pt>
    <dgm:pt modelId="{A70FD4E6-49E0-44F5-A499-D534AF4C5AA1}" type="pres">
      <dgm:prSet presAssocID="{57993C7F-C39D-4E22-A8BF-AB29F49FF7AF}" presName="sibTrans" presStyleCnt="0"/>
      <dgm:spPr/>
    </dgm:pt>
    <dgm:pt modelId="{EA42BC66-777D-45F1-8345-5D80A2AD302E}" type="pres">
      <dgm:prSet presAssocID="{CBC9043D-26FD-4F80-8055-360296A3EC86}" presName="node" presStyleLbl="node1" presStyleIdx="1" presStyleCnt="2">
        <dgm:presLayoutVars>
          <dgm:bulletEnabled val="1"/>
        </dgm:presLayoutVars>
      </dgm:prSet>
      <dgm:spPr/>
      <dgm:t>
        <a:bodyPr/>
        <a:lstStyle/>
        <a:p>
          <a:endParaRPr lang="en-US"/>
        </a:p>
      </dgm:t>
    </dgm:pt>
  </dgm:ptLst>
  <dgm:cxnLst>
    <dgm:cxn modelId="{DD353ED8-36A0-4E56-A3F0-32A0C7CC685C}" type="presOf" srcId="{250D6F03-14F0-42D8-B2E3-10EB5EF887D4}" destId="{550D8880-6C49-4E25-A416-95B6808A85A3}" srcOrd="0" destOrd="0" presId="urn:microsoft.com/office/officeart/2005/8/layout/default#4"/>
    <dgm:cxn modelId="{95E83CAA-D55B-4A98-853E-4C20A3B594B9}" srcId="{250D6F03-14F0-42D8-B2E3-10EB5EF887D4}" destId="{0ED80514-6FC4-423D-9647-19AEC1882D63}" srcOrd="0" destOrd="0" parTransId="{F7F5669D-F8D6-45CC-BA9E-84DFA8BF309B}" sibTransId="{57993C7F-C39D-4E22-A8BF-AB29F49FF7AF}"/>
    <dgm:cxn modelId="{8663DF6B-1119-4600-9205-E6ECA26277F2}" type="presOf" srcId="{0ED80514-6FC4-423D-9647-19AEC1882D63}" destId="{3CA79D61-71F1-4572-8DE1-633E0AF71811}" srcOrd="0" destOrd="0" presId="urn:microsoft.com/office/officeart/2005/8/layout/default#4"/>
    <dgm:cxn modelId="{9A97FBBE-47C5-4015-8830-2EA4998082AA}" srcId="{250D6F03-14F0-42D8-B2E3-10EB5EF887D4}" destId="{CBC9043D-26FD-4F80-8055-360296A3EC86}" srcOrd="1" destOrd="0" parTransId="{2197055F-186F-467E-8608-DFCCB462FA93}" sibTransId="{52CFA2F7-AFFF-41D5-95D5-F349213BDEEC}"/>
    <dgm:cxn modelId="{8F4D9467-2ED0-43E1-9BD6-61542773E254}" type="presOf" srcId="{CBC9043D-26FD-4F80-8055-360296A3EC86}" destId="{EA42BC66-777D-45F1-8345-5D80A2AD302E}" srcOrd="0" destOrd="0" presId="urn:microsoft.com/office/officeart/2005/8/layout/default#4"/>
    <dgm:cxn modelId="{DCDB9374-4BC7-452E-9F0F-74BE2539BB1F}" type="presParOf" srcId="{550D8880-6C49-4E25-A416-95B6808A85A3}" destId="{3CA79D61-71F1-4572-8DE1-633E0AF71811}" srcOrd="0" destOrd="0" presId="urn:microsoft.com/office/officeart/2005/8/layout/default#4"/>
    <dgm:cxn modelId="{15E1BD86-6A77-4599-B014-19FD7D62C0BA}" type="presParOf" srcId="{550D8880-6C49-4E25-A416-95B6808A85A3}" destId="{A70FD4E6-49E0-44F5-A499-D534AF4C5AA1}" srcOrd="1" destOrd="0" presId="urn:microsoft.com/office/officeart/2005/8/layout/default#4"/>
    <dgm:cxn modelId="{6A07C381-CF2A-43F3-8431-3B320BC69496}" type="presParOf" srcId="{550D8880-6C49-4E25-A416-95B6808A85A3}" destId="{EA42BC66-777D-45F1-8345-5D80A2AD302E}" srcOrd="2" destOrd="0" presId="urn:microsoft.com/office/officeart/2005/8/layout/defaul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7B91A8-B1F6-4344-AB05-A26A5AACAF05}" type="doc">
      <dgm:prSet loTypeId="urn:microsoft.com/office/officeart/2005/8/layout/process4" loCatId="list" qsTypeId="urn:microsoft.com/office/officeart/2005/8/quickstyle/3d6" qsCatId="3D" csTypeId="urn:microsoft.com/office/officeart/2005/8/colors/accent2_1" csCatId="accent2" phldr="1"/>
      <dgm:spPr/>
      <dgm:t>
        <a:bodyPr/>
        <a:lstStyle/>
        <a:p>
          <a:endParaRPr lang="en-US"/>
        </a:p>
      </dgm:t>
    </dgm:pt>
    <dgm:pt modelId="{C5C7EA15-CB79-4C08-8EAA-341E9D7BEAD0}">
      <dgm:prSet phldrT="[Text]"/>
      <dgm:spPr/>
      <dgm:t>
        <a:bodyPr/>
        <a:lstStyle/>
        <a:p>
          <a:r>
            <a:rPr lang="en-US" b="1" dirty="0" smtClean="0"/>
            <a:t>public Socket(</a:t>
          </a:r>
          <a:r>
            <a:rPr lang="en-US" b="1" dirty="0" err="1" smtClean="0"/>
            <a:t>InetAddress</a:t>
          </a:r>
          <a:r>
            <a:rPr lang="en-US" b="1" dirty="0" smtClean="0"/>
            <a:t> address, </a:t>
          </a:r>
          <a:r>
            <a:rPr lang="en-US" b="1" dirty="0" err="1" smtClean="0"/>
            <a:t>int</a:t>
          </a:r>
          <a:r>
            <a:rPr lang="en-US" b="1" dirty="0" smtClean="0"/>
            <a:t> port) throws </a:t>
          </a:r>
          <a:r>
            <a:rPr lang="en-US" b="1" dirty="0" err="1" smtClean="0"/>
            <a:t>IOException</a:t>
          </a:r>
          <a:endParaRPr lang="en-US" dirty="0"/>
        </a:p>
      </dgm:t>
    </dgm:pt>
    <dgm:pt modelId="{2985647A-7CFA-498C-A46B-AF618F79E80C}" type="parTrans" cxnId="{6CD1CE2F-64BE-44DD-A4BF-BD29B0F10114}">
      <dgm:prSet/>
      <dgm:spPr/>
      <dgm:t>
        <a:bodyPr/>
        <a:lstStyle/>
        <a:p>
          <a:endParaRPr lang="en-US"/>
        </a:p>
      </dgm:t>
    </dgm:pt>
    <dgm:pt modelId="{9574CD1D-F59A-411C-A2EC-E836C913D93F}" type="sibTrans" cxnId="{6CD1CE2F-64BE-44DD-A4BF-BD29B0F10114}">
      <dgm:prSet/>
      <dgm:spPr/>
      <dgm:t>
        <a:bodyPr/>
        <a:lstStyle/>
        <a:p>
          <a:endParaRPr lang="en-US"/>
        </a:p>
      </dgm:t>
    </dgm:pt>
    <dgm:pt modelId="{C7638673-369E-41F7-AEC0-158643E88D99}">
      <dgm:prSet/>
      <dgm:spPr/>
      <dgm:t>
        <a:bodyPr/>
        <a:lstStyle/>
        <a:p>
          <a:r>
            <a:rPr lang="en-US" b="1" smtClean="0"/>
            <a:t>public Socket(InetAddress address, int port, InetAddress localAddress, int localPort)  throws IOException</a:t>
          </a:r>
          <a:endParaRPr lang="en-US"/>
        </a:p>
      </dgm:t>
    </dgm:pt>
    <dgm:pt modelId="{1DC7CCC8-8A61-477B-9A6C-A37CED5F002D}" type="parTrans" cxnId="{82BADE8B-DFFB-47F7-BEA5-BD76C4C3A051}">
      <dgm:prSet/>
      <dgm:spPr/>
      <dgm:t>
        <a:bodyPr/>
        <a:lstStyle/>
        <a:p>
          <a:endParaRPr lang="en-US"/>
        </a:p>
      </dgm:t>
    </dgm:pt>
    <dgm:pt modelId="{E920C5A4-250D-4D8A-8C9B-21EFDAFA9961}" type="sibTrans" cxnId="{82BADE8B-DFFB-47F7-BEA5-BD76C4C3A051}">
      <dgm:prSet/>
      <dgm:spPr/>
      <dgm:t>
        <a:bodyPr/>
        <a:lstStyle/>
        <a:p>
          <a:endParaRPr lang="en-US"/>
        </a:p>
      </dgm:t>
    </dgm:pt>
    <dgm:pt modelId="{309165FE-D470-48E7-9F7F-472D68E741A2}">
      <dgm:prSet/>
      <dgm:spPr/>
      <dgm:t>
        <a:bodyPr/>
        <a:lstStyle/>
        <a:p>
          <a:r>
            <a:rPr lang="en-US" b="1" smtClean="0"/>
            <a:t>public Socket() throws IOException</a:t>
          </a:r>
          <a:endParaRPr lang="en-US"/>
        </a:p>
      </dgm:t>
    </dgm:pt>
    <dgm:pt modelId="{EA7E9BF1-B678-43E1-ACCE-9AEE1EC48072}" type="parTrans" cxnId="{51765EA9-F325-4243-8A40-B986066EF90A}">
      <dgm:prSet/>
      <dgm:spPr/>
      <dgm:t>
        <a:bodyPr/>
        <a:lstStyle/>
        <a:p>
          <a:endParaRPr lang="en-US"/>
        </a:p>
      </dgm:t>
    </dgm:pt>
    <dgm:pt modelId="{592CD348-E2F5-4952-B581-A5127FDAEE6A}" type="sibTrans" cxnId="{51765EA9-F325-4243-8A40-B986066EF90A}">
      <dgm:prSet/>
      <dgm:spPr/>
      <dgm:t>
        <a:bodyPr/>
        <a:lstStyle/>
        <a:p>
          <a:endParaRPr lang="en-US"/>
        </a:p>
      </dgm:t>
    </dgm:pt>
    <dgm:pt modelId="{C1B5BC91-176D-4367-8248-C6A422F523F7}" type="pres">
      <dgm:prSet presAssocID="{E17B91A8-B1F6-4344-AB05-A26A5AACAF05}" presName="Name0" presStyleCnt="0">
        <dgm:presLayoutVars>
          <dgm:dir/>
          <dgm:animLvl val="lvl"/>
          <dgm:resizeHandles val="exact"/>
        </dgm:presLayoutVars>
      </dgm:prSet>
      <dgm:spPr/>
      <dgm:t>
        <a:bodyPr/>
        <a:lstStyle/>
        <a:p>
          <a:endParaRPr lang="en-US"/>
        </a:p>
      </dgm:t>
    </dgm:pt>
    <dgm:pt modelId="{01797B74-4C5F-4A92-BEEA-A9D7864DA917}" type="pres">
      <dgm:prSet presAssocID="{309165FE-D470-48E7-9F7F-472D68E741A2}" presName="boxAndChildren" presStyleCnt="0"/>
      <dgm:spPr/>
    </dgm:pt>
    <dgm:pt modelId="{432FE4FE-DE03-4751-899E-15EC6DA9E3EA}" type="pres">
      <dgm:prSet presAssocID="{309165FE-D470-48E7-9F7F-472D68E741A2}" presName="parentTextBox" presStyleLbl="node1" presStyleIdx="0" presStyleCnt="3"/>
      <dgm:spPr/>
      <dgm:t>
        <a:bodyPr/>
        <a:lstStyle/>
        <a:p>
          <a:endParaRPr lang="en-US"/>
        </a:p>
      </dgm:t>
    </dgm:pt>
    <dgm:pt modelId="{E37BED64-38A0-4059-B0DB-FD0089F3B258}" type="pres">
      <dgm:prSet presAssocID="{E920C5A4-250D-4D8A-8C9B-21EFDAFA9961}" presName="sp" presStyleCnt="0"/>
      <dgm:spPr/>
    </dgm:pt>
    <dgm:pt modelId="{17DFEF3A-EC77-4BBA-8AC4-6111E0B5D420}" type="pres">
      <dgm:prSet presAssocID="{C7638673-369E-41F7-AEC0-158643E88D99}" presName="arrowAndChildren" presStyleCnt="0"/>
      <dgm:spPr/>
    </dgm:pt>
    <dgm:pt modelId="{C76A0F00-B729-44E6-9367-82EBE76BBF68}" type="pres">
      <dgm:prSet presAssocID="{C7638673-369E-41F7-AEC0-158643E88D99}" presName="parentTextArrow" presStyleLbl="node1" presStyleIdx="1" presStyleCnt="3"/>
      <dgm:spPr/>
      <dgm:t>
        <a:bodyPr/>
        <a:lstStyle/>
        <a:p>
          <a:endParaRPr lang="en-US"/>
        </a:p>
      </dgm:t>
    </dgm:pt>
    <dgm:pt modelId="{D44A8C9B-F113-4DAB-B245-444A0C96F195}" type="pres">
      <dgm:prSet presAssocID="{9574CD1D-F59A-411C-A2EC-E836C913D93F}" presName="sp" presStyleCnt="0"/>
      <dgm:spPr/>
    </dgm:pt>
    <dgm:pt modelId="{AC619EF1-C309-4053-ABAD-0959A576CC4E}" type="pres">
      <dgm:prSet presAssocID="{C5C7EA15-CB79-4C08-8EAA-341E9D7BEAD0}" presName="arrowAndChildren" presStyleCnt="0"/>
      <dgm:spPr/>
    </dgm:pt>
    <dgm:pt modelId="{58DB6471-6BF1-4B41-A690-052DA2889668}" type="pres">
      <dgm:prSet presAssocID="{C5C7EA15-CB79-4C08-8EAA-341E9D7BEAD0}" presName="parentTextArrow" presStyleLbl="node1" presStyleIdx="2" presStyleCnt="3"/>
      <dgm:spPr/>
      <dgm:t>
        <a:bodyPr/>
        <a:lstStyle/>
        <a:p>
          <a:endParaRPr lang="en-US"/>
        </a:p>
      </dgm:t>
    </dgm:pt>
  </dgm:ptLst>
  <dgm:cxnLst>
    <dgm:cxn modelId="{1300ADBD-1446-4D56-BBCC-E4506B9F4A34}" type="presOf" srcId="{C5C7EA15-CB79-4C08-8EAA-341E9D7BEAD0}" destId="{58DB6471-6BF1-4B41-A690-052DA2889668}" srcOrd="0" destOrd="0" presId="urn:microsoft.com/office/officeart/2005/8/layout/process4"/>
    <dgm:cxn modelId="{11907B5B-A883-48A1-9923-A36D143493FD}" type="presOf" srcId="{E17B91A8-B1F6-4344-AB05-A26A5AACAF05}" destId="{C1B5BC91-176D-4367-8248-C6A422F523F7}" srcOrd="0" destOrd="0" presId="urn:microsoft.com/office/officeart/2005/8/layout/process4"/>
    <dgm:cxn modelId="{82BADE8B-DFFB-47F7-BEA5-BD76C4C3A051}" srcId="{E17B91A8-B1F6-4344-AB05-A26A5AACAF05}" destId="{C7638673-369E-41F7-AEC0-158643E88D99}" srcOrd="1" destOrd="0" parTransId="{1DC7CCC8-8A61-477B-9A6C-A37CED5F002D}" sibTransId="{E920C5A4-250D-4D8A-8C9B-21EFDAFA9961}"/>
    <dgm:cxn modelId="{6CD1CE2F-64BE-44DD-A4BF-BD29B0F10114}" srcId="{E17B91A8-B1F6-4344-AB05-A26A5AACAF05}" destId="{C5C7EA15-CB79-4C08-8EAA-341E9D7BEAD0}" srcOrd="0" destOrd="0" parTransId="{2985647A-7CFA-498C-A46B-AF618F79E80C}" sibTransId="{9574CD1D-F59A-411C-A2EC-E836C913D93F}"/>
    <dgm:cxn modelId="{D75687CE-69C5-431D-BDF9-2A33E81FC2CD}" type="presOf" srcId="{C7638673-369E-41F7-AEC0-158643E88D99}" destId="{C76A0F00-B729-44E6-9367-82EBE76BBF68}" srcOrd="0" destOrd="0" presId="urn:microsoft.com/office/officeart/2005/8/layout/process4"/>
    <dgm:cxn modelId="{51765EA9-F325-4243-8A40-B986066EF90A}" srcId="{E17B91A8-B1F6-4344-AB05-A26A5AACAF05}" destId="{309165FE-D470-48E7-9F7F-472D68E741A2}" srcOrd="2" destOrd="0" parTransId="{EA7E9BF1-B678-43E1-ACCE-9AEE1EC48072}" sibTransId="{592CD348-E2F5-4952-B581-A5127FDAEE6A}"/>
    <dgm:cxn modelId="{9CB39F16-E5B2-4FD4-8050-A8147D35BE77}" type="presOf" srcId="{309165FE-D470-48E7-9F7F-472D68E741A2}" destId="{432FE4FE-DE03-4751-899E-15EC6DA9E3EA}" srcOrd="0" destOrd="0" presId="urn:microsoft.com/office/officeart/2005/8/layout/process4"/>
    <dgm:cxn modelId="{04A00914-6FEB-474A-BF44-7715BEEA3E95}" type="presParOf" srcId="{C1B5BC91-176D-4367-8248-C6A422F523F7}" destId="{01797B74-4C5F-4A92-BEEA-A9D7864DA917}" srcOrd="0" destOrd="0" presId="urn:microsoft.com/office/officeart/2005/8/layout/process4"/>
    <dgm:cxn modelId="{C7DD6A97-6099-44A7-8114-AF393C7CD860}" type="presParOf" srcId="{01797B74-4C5F-4A92-BEEA-A9D7864DA917}" destId="{432FE4FE-DE03-4751-899E-15EC6DA9E3EA}" srcOrd="0" destOrd="0" presId="urn:microsoft.com/office/officeart/2005/8/layout/process4"/>
    <dgm:cxn modelId="{0809E771-3FA0-4733-9051-8BD8BFDDD25E}" type="presParOf" srcId="{C1B5BC91-176D-4367-8248-C6A422F523F7}" destId="{E37BED64-38A0-4059-B0DB-FD0089F3B258}" srcOrd="1" destOrd="0" presId="urn:microsoft.com/office/officeart/2005/8/layout/process4"/>
    <dgm:cxn modelId="{424C0719-319E-45BB-B328-0F3F9D278FEE}" type="presParOf" srcId="{C1B5BC91-176D-4367-8248-C6A422F523F7}" destId="{17DFEF3A-EC77-4BBA-8AC4-6111E0B5D420}" srcOrd="2" destOrd="0" presId="urn:microsoft.com/office/officeart/2005/8/layout/process4"/>
    <dgm:cxn modelId="{C2EF6591-4959-49C5-B68B-D7F3B9744BB4}" type="presParOf" srcId="{17DFEF3A-EC77-4BBA-8AC4-6111E0B5D420}" destId="{C76A0F00-B729-44E6-9367-82EBE76BBF68}" srcOrd="0" destOrd="0" presId="urn:microsoft.com/office/officeart/2005/8/layout/process4"/>
    <dgm:cxn modelId="{47A471F3-E6C6-43DB-8884-F7328C4CE9DF}" type="presParOf" srcId="{C1B5BC91-176D-4367-8248-C6A422F523F7}" destId="{D44A8C9B-F113-4DAB-B245-444A0C96F195}" srcOrd="3" destOrd="0" presId="urn:microsoft.com/office/officeart/2005/8/layout/process4"/>
    <dgm:cxn modelId="{CAC543EA-4EE1-4D1B-9E2A-ED2581F6AAF9}" type="presParOf" srcId="{C1B5BC91-176D-4367-8248-C6A422F523F7}" destId="{AC619EF1-C309-4053-ABAD-0959A576CC4E}" srcOrd="4" destOrd="0" presId="urn:microsoft.com/office/officeart/2005/8/layout/process4"/>
    <dgm:cxn modelId="{7E4AF3F0-FD2B-4B3D-953A-A71116592AA0}" type="presParOf" srcId="{AC619EF1-C309-4053-ABAD-0959A576CC4E}" destId="{58DB6471-6BF1-4B41-A690-052DA2889668}"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ADB095-19C8-4ACB-B63C-C33B8C119245}" type="doc">
      <dgm:prSet loTypeId="urn:microsoft.com/office/officeart/2005/8/layout/process4" loCatId="list" qsTypeId="urn:microsoft.com/office/officeart/2005/8/quickstyle/simple1" qsCatId="simple" csTypeId="urn:microsoft.com/office/officeart/2005/8/colors/accent3_1" csCatId="accent3" phldr="1"/>
      <dgm:spPr/>
      <dgm:t>
        <a:bodyPr/>
        <a:lstStyle/>
        <a:p>
          <a:endParaRPr lang="en-US"/>
        </a:p>
      </dgm:t>
    </dgm:pt>
    <dgm:pt modelId="{297C307B-1094-441C-8654-1B520AA2328D}">
      <dgm:prSet phldrT="[Text]"/>
      <dgm:spPr/>
      <dgm:t>
        <a:bodyPr/>
        <a:lstStyle/>
        <a:p>
          <a:r>
            <a:rPr lang="en-US" b="1" dirty="0" smtClean="0"/>
            <a:t>public void connect(</a:t>
          </a:r>
          <a:r>
            <a:rPr lang="en-US" b="1" dirty="0" err="1" smtClean="0"/>
            <a:t>SocketAddress</a:t>
          </a:r>
          <a:r>
            <a:rPr lang="en-US" b="1" dirty="0" smtClean="0"/>
            <a:t> host, </a:t>
          </a:r>
          <a:r>
            <a:rPr lang="en-US" b="1" dirty="0" err="1" smtClean="0"/>
            <a:t>int</a:t>
          </a:r>
          <a:r>
            <a:rPr lang="en-US" b="1" dirty="0" smtClean="0"/>
            <a:t> timeout) throws </a:t>
          </a:r>
          <a:r>
            <a:rPr lang="en-US" b="1" dirty="0" err="1" smtClean="0"/>
            <a:t>IOException</a:t>
          </a:r>
          <a:endParaRPr lang="en-US" dirty="0"/>
        </a:p>
      </dgm:t>
    </dgm:pt>
    <dgm:pt modelId="{19F3748A-2509-46C2-BB69-A505027A2A22}" type="parTrans" cxnId="{2F9BEC9E-DFD7-4193-94AA-2B81C69780AC}">
      <dgm:prSet/>
      <dgm:spPr/>
      <dgm:t>
        <a:bodyPr/>
        <a:lstStyle/>
        <a:p>
          <a:endParaRPr lang="en-US"/>
        </a:p>
      </dgm:t>
    </dgm:pt>
    <dgm:pt modelId="{5AA7D183-1FC4-40A5-9BD5-130FD7877236}" type="sibTrans" cxnId="{2F9BEC9E-DFD7-4193-94AA-2B81C69780AC}">
      <dgm:prSet/>
      <dgm:spPr/>
      <dgm:t>
        <a:bodyPr/>
        <a:lstStyle/>
        <a:p>
          <a:endParaRPr lang="en-US"/>
        </a:p>
      </dgm:t>
    </dgm:pt>
    <dgm:pt modelId="{5DF7B725-3280-4CE9-9D01-40F8B74ACFBD}">
      <dgm:prSet/>
      <dgm:spPr/>
      <dgm:t>
        <a:bodyPr/>
        <a:lstStyle/>
        <a:p>
          <a:r>
            <a:rPr lang="en-US" b="1" smtClean="0"/>
            <a:t>public InetAddress getInetAddress()</a:t>
          </a:r>
          <a:endParaRPr lang="en-US"/>
        </a:p>
      </dgm:t>
    </dgm:pt>
    <dgm:pt modelId="{2558BC16-088F-46FC-A8A3-C5A48EAC1467}" type="parTrans" cxnId="{6170BE9B-3952-4574-A60E-69123E203E41}">
      <dgm:prSet/>
      <dgm:spPr/>
      <dgm:t>
        <a:bodyPr/>
        <a:lstStyle/>
        <a:p>
          <a:endParaRPr lang="en-US"/>
        </a:p>
      </dgm:t>
    </dgm:pt>
    <dgm:pt modelId="{1CA0DD13-198A-45C7-8E9C-254283F0781B}" type="sibTrans" cxnId="{6170BE9B-3952-4574-A60E-69123E203E41}">
      <dgm:prSet/>
      <dgm:spPr/>
      <dgm:t>
        <a:bodyPr/>
        <a:lstStyle/>
        <a:p>
          <a:endParaRPr lang="en-US"/>
        </a:p>
      </dgm:t>
    </dgm:pt>
    <dgm:pt modelId="{4ACE9AEC-5566-44DF-B52A-A06CA3694EAE}">
      <dgm:prSet/>
      <dgm:spPr/>
      <dgm:t>
        <a:bodyPr/>
        <a:lstStyle/>
        <a:p>
          <a:r>
            <a:rPr lang="en-US" b="1" smtClean="0"/>
            <a:t>public int getPort()</a:t>
          </a:r>
          <a:endParaRPr lang="en-US"/>
        </a:p>
      </dgm:t>
    </dgm:pt>
    <dgm:pt modelId="{8D7CC488-64DF-4387-A8D6-7F38764D795F}" type="parTrans" cxnId="{B018694B-B5B9-4561-9A28-A83A3AF7EF00}">
      <dgm:prSet/>
      <dgm:spPr/>
      <dgm:t>
        <a:bodyPr/>
        <a:lstStyle/>
        <a:p>
          <a:endParaRPr lang="en-US"/>
        </a:p>
      </dgm:t>
    </dgm:pt>
    <dgm:pt modelId="{9920ACD7-DCF9-4950-94E3-E4E61DF98F8F}" type="sibTrans" cxnId="{B018694B-B5B9-4561-9A28-A83A3AF7EF00}">
      <dgm:prSet/>
      <dgm:spPr/>
      <dgm:t>
        <a:bodyPr/>
        <a:lstStyle/>
        <a:p>
          <a:endParaRPr lang="en-US"/>
        </a:p>
      </dgm:t>
    </dgm:pt>
    <dgm:pt modelId="{E9F9F747-3ED2-4A9E-99E5-265832BCE758}">
      <dgm:prSet/>
      <dgm:spPr/>
      <dgm:t>
        <a:bodyPr/>
        <a:lstStyle/>
        <a:p>
          <a:r>
            <a:rPr lang="en-US" b="1" smtClean="0"/>
            <a:t>public int getLocalPort()</a:t>
          </a:r>
          <a:endParaRPr lang="en-US"/>
        </a:p>
      </dgm:t>
    </dgm:pt>
    <dgm:pt modelId="{07999E24-BC42-4CDD-ACB1-16F77D955897}" type="parTrans" cxnId="{718309A4-4A27-45CF-8195-79C00F1EBE47}">
      <dgm:prSet/>
      <dgm:spPr/>
      <dgm:t>
        <a:bodyPr/>
        <a:lstStyle/>
        <a:p>
          <a:endParaRPr lang="en-US"/>
        </a:p>
      </dgm:t>
    </dgm:pt>
    <dgm:pt modelId="{9EA54E2C-5A60-4DA5-917E-75FDADE9FE76}" type="sibTrans" cxnId="{718309A4-4A27-45CF-8195-79C00F1EBE47}">
      <dgm:prSet/>
      <dgm:spPr/>
      <dgm:t>
        <a:bodyPr/>
        <a:lstStyle/>
        <a:p>
          <a:endParaRPr lang="en-US"/>
        </a:p>
      </dgm:t>
    </dgm:pt>
    <dgm:pt modelId="{32D6A9E2-B0C0-4D91-AC65-F5BA1859910E}">
      <dgm:prSet/>
      <dgm:spPr/>
      <dgm:t>
        <a:bodyPr/>
        <a:lstStyle/>
        <a:p>
          <a:r>
            <a:rPr lang="en-US" b="1" smtClean="0"/>
            <a:t>public SocketAddress getRemoteSocketAddress()</a:t>
          </a:r>
          <a:endParaRPr lang="en-US"/>
        </a:p>
      </dgm:t>
    </dgm:pt>
    <dgm:pt modelId="{BAC9F7FE-03A1-445A-8AD8-50752C8495C2}" type="parTrans" cxnId="{A4512D61-4D21-473F-8E8B-2FFEDCF19D73}">
      <dgm:prSet/>
      <dgm:spPr/>
      <dgm:t>
        <a:bodyPr/>
        <a:lstStyle/>
        <a:p>
          <a:endParaRPr lang="en-US"/>
        </a:p>
      </dgm:t>
    </dgm:pt>
    <dgm:pt modelId="{A9D88094-059C-4DCA-BDFE-9E898FF20C7C}" type="sibTrans" cxnId="{A4512D61-4D21-473F-8E8B-2FFEDCF19D73}">
      <dgm:prSet/>
      <dgm:spPr/>
      <dgm:t>
        <a:bodyPr/>
        <a:lstStyle/>
        <a:p>
          <a:endParaRPr lang="en-US"/>
        </a:p>
      </dgm:t>
    </dgm:pt>
    <dgm:pt modelId="{4945A0BC-1B23-4417-9AF7-3E3DDFD65005}">
      <dgm:prSet/>
      <dgm:spPr/>
      <dgm:t>
        <a:bodyPr/>
        <a:lstStyle/>
        <a:p>
          <a:r>
            <a:rPr lang="en-US" b="1" smtClean="0"/>
            <a:t>public InputStream getInputStream() throws IOException</a:t>
          </a:r>
          <a:endParaRPr lang="en-US"/>
        </a:p>
      </dgm:t>
    </dgm:pt>
    <dgm:pt modelId="{D0753FA0-36B4-406C-AB19-4AFB07A8B529}" type="parTrans" cxnId="{6638AF6C-214C-4ECF-A813-C007D7A065C7}">
      <dgm:prSet/>
      <dgm:spPr/>
      <dgm:t>
        <a:bodyPr/>
        <a:lstStyle/>
        <a:p>
          <a:endParaRPr lang="en-US"/>
        </a:p>
      </dgm:t>
    </dgm:pt>
    <dgm:pt modelId="{81D2AD48-AFD3-42E2-A2B8-BED35274A264}" type="sibTrans" cxnId="{6638AF6C-214C-4ECF-A813-C007D7A065C7}">
      <dgm:prSet/>
      <dgm:spPr/>
      <dgm:t>
        <a:bodyPr/>
        <a:lstStyle/>
        <a:p>
          <a:endParaRPr lang="en-US"/>
        </a:p>
      </dgm:t>
    </dgm:pt>
    <dgm:pt modelId="{CCA1A930-5600-4082-9FE2-8AA428B6632B}">
      <dgm:prSet/>
      <dgm:spPr/>
      <dgm:t>
        <a:bodyPr/>
        <a:lstStyle/>
        <a:p>
          <a:r>
            <a:rPr lang="en-US" b="1" smtClean="0"/>
            <a:t>public OutputStream getOutputStream() throws IOException</a:t>
          </a:r>
          <a:endParaRPr lang="en-US"/>
        </a:p>
      </dgm:t>
    </dgm:pt>
    <dgm:pt modelId="{B5A514B2-7B18-421B-8A6F-B1B595D5209C}" type="parTrans" cxnId="{C9173CA7-748E-457D-B5FB-1A7A4BA6B363}">
      <dgm:prSet/>
      <dgm:spPr/>
      <dgm:t>
        <a:bodyPr/>
        <a:lstStyle/>
        <a:p>
          <a:endParaRPr lang="en-US"/>
        </a:p>
      </dgm:t>
    </dgm:pt>
    <dgm:pt modelId="{7E235E46-D39F-422F-BF41-DE30A2ACC391}" type="sibTrans" cxnId="{C9173CA7-748E-457D-B5FB-1A7A4BA6B363}">
      <dgm:prSet/>
      <dgm:spPr/>
      <dgm:t>
        <a:bodyPr/>
        <a:lstStyle/>
        <a:p>
          <a:endParaRPr lang="en-US"/>
        </a:p>
      </dgm:t>
    </dgm:pt>
    <dgm:pt modelId="{604206A5-F6C2-4F31-98E7-19BC6297B787}">
      <dgm:prSet/>
      <dgm:spPr/>
      <dgm:t>
        <a:bodyPr/>
        <a:lstStyle/>
        <a:p>
          <a:r>
            <a:rPr lang="en-US" b="1" smtClean="0"/>
            <a:t>public void close() throws IOException</a:t>
          </a:r>
          <a:endParaRPr lang="en-US"/>
        </a:p>
      </dgm:t>
    </dgm:pt>
    <dgm:pt modelId="{1805EE26-4543-4BF6-BC34-767EE668EB33}" type="parTrans" cxnId="{970F6F93-5029-4ED8-8F0E-C52E34DF85BB}">
      <dgm:prSet/>
      <dgm:spPr/>
      <dgm:t>
        <a:bodyPr/>
        <a:lstStyle/>
        <a:p>
          <a:endParaRPr lang="en-US"/>
        </a:p>
      </dgm:t>
    </dgm:pt>
    <dgm:pt modelId="{B8EB7586-3AAC-401A-B11C-7412E9A9C8B7}" type="sibTrans" cxnId="{970F6F93-5029-4ED8-8F0E-C52E34DF85BB}">
      <dgm:prSet/>
      <dgm:spPr/>
      <dgm:t>
        <a:bodyPr/>
        <a:lstStyle/>
        <a:p>
          <a:endParaRPr lang="en-US"/>
        </a:p>
      </dgm:t>
    </dgm:pt>
    <dgm:pt modelId="{63DCFD97-C0B7-4D25-953B-B0C8C0AEF45E}" type="pres">
      <dgm:prSet presAssocID="{12ADB095-19C8-4ACB-B63C-C33B8C119245}" presName="Name0" presStyleCnt="0">
        <dgm:presLayoutVars>
          <dgm:dir/>
          <dgm:animLvl val="lvl"/>
          <dgm:resizeHandles val="exact"/>
        </dgm:presLayoutVars>
      </dgm:prSet>
      <dgm:spPr/>
      <dgm:t>
        <a:bodyPr/>
        <a:lstStyle/>
        <a:p>
          <a:endParaRPr lang="en-US"/>
        </a:p>
      </dgm:t>
    </dgm:pt>
    <dgm:pt modelId="{BAB6B078-45F3-4A0B-84A4-08840A3D5E6C}" type="pres">
      <dgm:prSet presAssocID="{604206A5-F6C2-4F31-98E7-19BC6297B787}" presName="boxAndChildren" presStyleCnt="0"/>
      <dgm:spPr/>
    </dgm:pt>
    <dgm:pt modelId="{D2F1E94B-42E4-4382-9854-E89670732854}" type="pres">
      <dgm:prSet presAssocID="{604206A5-F6C2-4F31-98E7-19BC6297B787}" presName="parentTextBox" presStyleLbl="node1" presStyleIdx="0" presStyleCnt="8"/>
      <dgm:spPr/>
      <dgm:t>
        <a:bodyPr/>
        <a:lstStyle/>
        <a:p>
          <a:endParaRPr lang="en-US"/>
        </a:p>
      </dgm:t>
    </dgm:pt>
    <dgm:pt modelId="{5574D4FC-8206-431E-B83B-4F4FC55B7559}" type="pres">
      <dgm:prSet presAssocID="{7E235E46-D39F-422F-BF41-DE30A2ACC391}" presName="sp" presStyleCnt="0"/>
      <dgm:spPr/>
    </dgm:pt>
    <dgm:pt modelId="{5451016B-AD4C-4D1D-8E12-4625EB688E9A}" type="pres">
      <dgm:prSet presAssocID="{CCA1A930-5600-4082-9FE2-8AA428B6632B}" presName="arrowAndChildren" presStyleCnt="0"/>
      <dgm:spPr/>
    </dgm:pt>
    <dgm:pt modelId="{360F1A3C-5526-41C8-A704-A18A888E5F0C}" type="pres">
      <dgm:prSet presAssocID="{CCA1A930-5600-4082-9FE2-8AA428B6632B}" presName="parentTextArrow" presStyleLbl="node1" presStyleIdx="1" presStyleCnt="8"/>
      <dgm:spPr/>
      <dgm:t>
        <a:bodyPr/>
        <a:lstStyle/>
        <a:p>
          <a:endParaRPr lang="en-US"/>
        </a:p>
      </dgm:t>
    </dgm:pt>
    <dgm:pt modelId="{526538A8-0035-4E6F-976C-3F0C1E83B525}" type="pres">
      <dgm:prSet presAssocID="{81D2AD48-AFD3-42E2-A2B8-BED35274A264}" presName="sp" presStyleCnt="0"/>
      <dgm:spPr/>
    </dgm:pt>
    <dgm:pt modelId="{FFC51C22-DD8A-4B6D-B4F5-65054227B39B}" type="pres">
      <dgm:prSet presAssocID="{4945A0BC-1B23-4417-9AF7-3E3DDFD65005}" presName="arrowAndChildren" presStyleCnt="0"/>
      <dgm:spPr/>
    </dgm:pt>
    <dgm:pt modelId="{3FD5AFF5-E652-4AAB-888A-DAC944B9DFE3}" type="pres">
      <dgm:prSet presAssocID="{4945A0BC-1B23-4417-9AF7-3E3DDFD65005}" presName="parentTextArrow" presStyleLbl="node1" presStyleIdx="2" presStyleCnt="8"/>
      <dgm:spPr/>
      <dgm:t>
        <a:bodyPr/>
        <a:lstStyle/>
        <a:p>
          <a:endParaRPr lang="en-US"/>
        </a:p>
      </dgm:t>
    </dgm:pt>
    <dgm:pt modelId="{78AE9A78-59C6-4769-BD86-2B0A4F4E06E7}" type="pres">
      <dgm:prSet presAssocID="{A9D88094-059C-4DCA-BDFE-9E898FF20C7C}" presName="sp" presStyleCnt="0"/>
      <dgm:spPr/>
    </dgm:pt>
    <dgm:pt modelId="{01BB1745-CABE-42D4-90BC-A7813EAEF4D9}" type="pres">
      <dgm:prSet presAssocID="{32D6A9E2-B0C0-4D91-AC65-F5BA1859910E}" presName="arrowAndChildren" presStyleCnt="0"/>
      <dgm:spPr/>
    </dgm:pt>
    <dgm:pt modelId="{201EAC63-0AFA-4722-9211-96E7CFF3F143}" type="pres">
      <dgm:prSet presAssocID="{32D6A9E2-B0C0-4D91-AC65-F5BA1859910E}" presName="parentTextArrow" presStyleLbl="node1" presStyleIdx="3" presStyleCnt="8"/>
      <dgm:spPr/>
      <dgm:t>
        <a:bodyPr/>
        <a:lstStyle/>
        <a:p>
          <a:endParaRPr lang="en-US"/>
        </a:p>
      </dgm:t>
    </dgm:pt>
    <dgm:pt modelId="{BD4CED77-2191-4B9B-93C6-B8810D59A7DD}" type="pres">
      <dgm:prSet presAssocID="{9EA54E2C-5A60-4DA5-917E-75FDADE9FE76}" presName="sp" presStyleCnt="0"/>
      <dgm:spPr/>
    </dgm:pt>
    <dgm:pt modelId="{132F451A-CFA9-4B87-B1E3-3AFE5E4018CB}" type="pres">
      <dgm:prSet presAssocID="{E9F9F747-3ED2-4A9E-99E5-265832BCE758}" presName="arrowAndChildren" presStyleCnt="0"/>
      <dgm:spPr/>
    </dgm:pt>
    <dgm:pt modelId="{F879FB65-9244-475A-8696-5DC92790695B}" type="pres">
      <dgm:prSet presAssocID="{E9F9F747-3ED2-4A9E-99E5-265832BCE758}" presName="parentTextArrow" presStyleLbl="node1" presStyleIdx="4" presStyleCnt="8"/>
      <dgm:spPr/>
      <dgm:t>
        <a:bodyPr/>
        <a:lstStyle/>
        <a:p>
          <a:endParaRPr lang="en-US"/>
        </a:p>
      </dgm:t>
    </dgm:pt>
    <dgm:pt modelId="{0BD85B86-B339-45EE-BCCA-3180DC715ED9}" type="pres">
      <dgm:prSet presAssocID="{9920ACD7-DCF9-4950-94E3-E4E61DF98F8F}" presName="sp" presStyleCnt="0"/>
      <dgm:spPr/>
    </dgm:pt>
    <dgm:pt modelId="{4D95AF57-20BB-452E-A5C7-38B308853E23}" type="pres">
      <dgm:prSet presAssocID="{4ACE9AEC-5566-44DF-B52A-A06CA3694EAE}" presName="arrowAndChildren" presStyleCnt="0"/>
      <dgm:spPr/>
    </dgm:pt>
    <dgm:pt modelId="{9A4F73DE-9F2A-46FC-A843-798EAFDE3799}" type="pres">
      <dgm:prSet presAssocID="{4ACE9AEC-5566-44DF-B52A-A06CA3694EAE}" presName="parentTextArrow" presStyleLbl="node1" presStyleIdx="5" presStyleCnt="8"/>
      <dgm:spPr/>
      <dgm:t>
        <a:bodyPr/>
        <a:lstStyle/>
        <a:p>
          <a:endParaRPr lang="en-US"/>
        </a:p>
      </dgm:t>
    </dgm:pt>
    <dgm:pt modelId="{45D5A34C-AF9D-4EB2-941D-87BC4F3EAED6}" type="pres">
      <dgm:prSet presAssocID="{1CA0DD13-198A-45C7-8E9C-254283F0781B}" presName="sp" presStyleCnt="0"/>
      <dgm:spPr/>
    </dgm:pt>
    <dgm:pt modelId="{791E826B-CEC1-492D-83CE-4E4CD75733E1}" type="pres">
      <dgm:prSet presAssocID="{5DF7B725-3280-4CE9-9D01-40F8B74ACFBD}" presName="arrowAndChildren" presStyleCnt="0"/>
      <dgm:spPr/>
    </dgm:pt>
    <dgm:pt modelId="{3577593A-B804-49DB-AD60-3F13F3BD8D56}" type="pres">
      <dgm:prSet presAssocID="{5DF7B725-3280-4CE9-9D01-40F8B74ACFBD}" presName="parentTextArrow" presStyleLbl="node1" presStyleIdx="6" presStyleCnt="8"/>
      <dgm:spPr/>
      <dgm:t>
        <a:bodyPr/>
        <a:lstStyle/>
        <a:p>
          <a:endParaRPr lang="en-US"/>
        </a:p>
      </dgm:t>
    </dgm:pt>
    <dgm:pt modelId="{F921D770-5310-431C-BEFD-3DB9B95F7E25}" type="pres">
      <dgm:prSet presAssocID="{5AA7D183-1FC4-40A5-9BD5-130FD7877236}" presName="sp" presStyleCnt="0"/>
      <dgm:spPr/>
    </dgm:pt>
    <dgm:pt modelId="{59072797-79EA-4DB3-BC27-A48861762B97}" type="pres">
      <dgm:prSet presAssocID="{297C307B-1094-441C-8654-1B520AA2328D}" presName="arrowAndChildren" presStyleCnt="0"/>
      <dgm:spPr/>
    </dgm:pt>
    <dgm:pt modelId="{3F997996-CA05-4BDE-A217-C0B1DD2F0E9B}" type="pres">
      <dgm:prSet presAssocID="{297C307B-1094-441C-8654-1B520AA2328D}" presName="parentTextArrow" presStyleLbl="node1" presStyleIdx="7" presStyleCnt="8"/>
      <dgm:spPr/>
      <dgm:t>
        <a:bodyPr/>
        <a:lstStyle/>
        <a:p>
          <a:endParaRPr lang="en-US"/>
        </a:p>
      </dgm:t>
    </dgm:pt>
  </dgm:ptLst>
  <dgm:cxnLst>
    <dgm:cxn modelId="{6170BE9B-3952-4574-A60E-69123E203E41}" srcId="{12ADB095-19C8-4ACB-B63C-C33B8C119245}" destId="{5DF7B725-3280-4CE9-9D01-40F8B74ACFBD}" srcOrd="1" destOrd="0" parTransId="{2558BC16-088F-46FC-A8A3-C5A48EAC1467}" sibTransId="{1CA0DD13-198A-45C7-8E9C-254283F0781B}"/>
    <dgm:cxn modelId="{970F6F93-5029-4ED8-8F0E-C52E34DF85BB}" srcId="{12ADB095-19C8-4ACB-B63C-C33B8C119245}" destId="{604206A5-F6C2-4F31-98E7-19BC6297B787}" srcOrd="7" destOrd="0" parTransId="{1805EE26-4543-4BF6-BC34-767EE668EB33}" sibTransId="{B8EB7586-3AAC-401A-B11C-7412E9A9C8B7}"/>
    <dgm:cxn modelId="{C9173CA7-748E-457D-B5FB-1A7A4BA6B363}" srcId="{12ADB095-19C8-4ACB-B63C-C33B8C119245}" destId="{CCA1A930-5600-4082-9FE2-8AA428B6632B}" srcOrd="6" destOrd="0" parTransId="{B5A514B2-7B18-421B-8A6F-B1B595D5209C}" sibTransId="{7E235E46-D39F-422F-BF41-DE30A2ACC391}"/>
    <dgm:cxn modelId="{BECA869D-CB2A-4279-8EDA-57EA762498EE}" type="presOf" srcId="{4945A0BC-1B23-4417-9AF7-3E3DDFD65005}" destId="{3FD5AFF5-E652-4AAB-888A-DAC944B9DFE3}" srcOrd="0" destOrd="0" presId="urn:microsoft.com/office/officeart/2005/8/layout/process4"/>
    <dgm:cxn modelId="{47DE3C18-00AF-44A5-B702-11B7C880487F}" type="presOf" srcId="{4ACE9AEC-5566-44DF-B52A-A06CA3694EAE}" destId="{9A4F73DE-9F2A-46FC-A843-798EAFDE3799}" srcOrd="0" destOrd="0" presId="urn:microsoft.com/office/officeart/2005/8/layout/process4"/>
    <dgm:cxn modelId="{3C2816A8-B2A0-45E6-A88B-86F0DD935B8E}" type="presOf" srcId="{12ADB095-19C8-4ACB-B63C-C33B8C119245}" destId="{63DCFD97-C0B7-4D25-953B-B0C8C0AEF45E}" srcOrd="0" destOrd="0" presId="urn:microsoft.com/office/officeart/2005/8/layout/process4"/>
    <dgm:cxn modelId="{E2405899-67BC-4B93-B0E8-5E01D725D04A}" type="presOf" srcId="{E9F9F747-3ED2-4A9E-99E5-265832BCE758}" destId="{F879FB65-9244-475A-8696-5DC92790695B}" srcOrd="0" destOrd="0" presId="urn:microsoft.com/office/officeart/2005/8/layout/process4"/>
    <dgm:cxn modelId="{8C194F97-0FBC-41E0-98F1-E71B020A2C54}" type="presOf" srcId="{32D6A9E2-B0C0-4D91-AC65-F5BA1859910E}" destId="{201EAC63-0AFA-4722-9211-96E7CFF3F143}" srcOrd="0" destOrd="0" presId="urn:microsoft.com/office/officeart/2005/8/layout/process4"/>
    <dgm:cxn modelId="{495D73AC-5079-4E04-83E1-DE0C2EC6ABFF}" type="presOf" srcId="{604206A5-F6C2-4F31-98E7-19BC6297B787}" destId="{D2F1E94B-42E4-4382-9854-E89670732854}" srcOrd="0" destOrd="0" presId="urn:microsoft.com/office/officeart/2005/8/layout/process4"/>
    <dgm:cxn modelId="{437ADFE4-854B-4536-AD25-0F321E385A4A}" type="presOf" srcId="{5DF7B725-3280-4CE9-9D01-40F8B74ACFBD}" destId="{3577593A-B804-49DB-AD60-3F13F3BD8D56}" srcOrd="0" destOrd="0" presId="urn:microsoft.com/office/officeart/2005/8/layout/process4"/>
    <dgm:cxn modelId="{B018694B-B5B9-4561-9A28-A83A3AF7EF00}" srcId="{12ADB095-19C8-4ACB-B63C-C33B8C119245}" destId="{4ACE9AEC-5566-44DF-B52A-A06CA3694EAE}" srcOrd="2" destOrd="0" parTransId="{8D7CC488-64DF-4387-A8D6-7F38764D795F}" sibTransId="{9920ACD7-DCF9-4950-94E3-E4E61DF98F8F}"/>
    <dgm:cxn modelId="{6638AF6C-214C-4ECF-A813-C007D7A065C7}" srcId="{12ADB095-19C8-4ACB-B63C-C33B8C119245}" destId="{4945A0BC-1B23-4417-9AF7-3E3DDFD65005}" srcOrd="5" destOrd="0" parTransId="{D0753FA0-36B4-406C-AB19-4AFB07A8B529}" sibTransId="{81D2AD48-AFD3-42E2-A2B8-BED35274A264}"/>
    <dgm:cxn modelId="{718309A4-4A27-45CF-8195-79C00F1EBE47}" srcId="{12ADB095-19C8-4ACB-B63C-C33B8C119245}" destId="{E9F9F747-3ED2-4A9E-99E5-265832BCE758}" srcOrd="3" destOrd="0" parTransId="{07999E24-BC42-4CDD-ACB1-16F77D955897}" sibTransId="{9EA54E2C-5A60-4DA5-917E-75FDADE9FE76}"/>
    <dgm:cxn modelId="{2F9BEC9E-DFD7-4193-94AA-2B81C69780AC}" srcId="{12ADB095-19C8-4ACB-B63C-C33B8C119245}" destId="{297C307B-1094-441C-8654-1B520AA2328D}" srcOrd="0" destOrd="0" parTransId="{19F3748A-2509-46C2-BB69-A505027A2A22}" sibTransId="{5AA7D183-1FC4-40A5-9BD5-130FD7877236}"/>
    <dgm:cxn modelId="{E71DA3AE-A159-466F-837D-DB359A54601B}" type="presOf" srcId="{CCA1A930-5600-4082-9FE2-8AA428B6632B}" destId="{360F1A3C-5526-41C8-A704-A18A888E5F0C}" srcOrd="0" destOrd="0" presId="urn:microsoft.com/office/officeart/2005/8/layout/process4"/>
    <dgm:cxn modelId="{0F67E0AB-A15D-4DF8-8BAA-FFBD14E44D16}" type="presOf" srcId="{297C307B-1094-441C-8654-1B520AA2328D}" destId="{3F997996-CA05-4BDE-A217-C0B1DD2F0E9B}" srcOrd="0" destOrd="0" presId="urn:microsoft.com/office/officeart/2005/8/layout/process4"/>
    <dgm:cxn modelId="{A4512D61-4D21-473F-8E8B-2FFEDCF19D73}" srcId="{12ADB095-19C8-4ACB-B63C-C33B8C119245}" destId="{32D6A9E2-B0C0-4D91-AC65-F5BA1859910E}" srcOrd="4" destOrd="0" parTransId="{BAC9F7FE-03A1-445A-8AD8-50752C8495C2}" sibTransId="{A9D88094-059C-4DCA-BDFE-9E898FF20C7C}"/>
    <dgm:cxn modelId="{A065812F-3CB4-48C8-85F7-1CB89E82DA70}" type="presParOf" srcId="{63DCFD97-C0B7-4D25-953B-B0C8C0AEF45E}" destId="{BAB6B078-45F3-4A0B-84A4-08840A3D5E6C}" srcOrd="0" destOrd="0" presId="urn:microsoft.com/office/officeart/2005/8/layout/process4"/>
    <dgm:cxn modelId="{3E7F0F03-22FE-4CC7-8461-BA14D9418E39}" type="presParOf" srcId="{BAB6B078-45F3-4A0B-84A4-08840A3D5E6C}" destId="{D2F1E94B-42E4-4382-9854-E89670732854}" srcOrd="0" destOrd="0" presId="urn:microsoft.com/office/officeart/2005/8/layout/process4"/>
    <dgm:cxn modelId="{E4387573-C02A-48F7-92F5-FCAAFBCC2510}" type="presParOf" srcId="{63DCFD97-C0B7-4D25-953B-B0C8C0AEF45E}" destId="{5574D4FC-8206-431E-B83B-4F4FC55B7559}" srcOrd="1" destOrd="0" presId="urn:microsoft.com/office/officeart/2005/8/layout/process4"/>
    <dgm:cxn modelId="{AA2E58B9-C8E4-49AB-9A3E-B7C22D81225E}" type="presParOf" srcId="{63DCFD97-C0B7-4D25-953B-B0C8C0AEF45E}" destId="{5451016B-AD4C-4D1D-8E12-4625EB688E9A}" srcOrd="2" destOrd="0" presId="urn:microsoft.com/office/officeart/2005/8/layout/process4"/>
    <dgm:cxn modelId="{F7342CB0-E48C-4228-BFE8-16C9E51F24F7}" type="presParOf" srcId="{5451016B-AD4C-4D1D-8E12-4625EB688E9A}" destId="{360F1A3C-5526-41C8-A704-A18A888E5F0C}" srcOrd="0" destOrd="0" presId="urn:microsoft.com/office/officeart/2005/8/layout/process4"/>
    <dgm:cxn modelId="{36F161FA-CA7D-4EC1-9CD2-924B00CAC93B}" type="presParOf" srcId="{63DCFD97-C0B7-4D25-953B-B0C8C0AEF45E}" destId="{526538A8-0035-4E6F-976C-3F0C1E83B525}" srcOrd="3" destOrd="0" presId="urn:microsoft.com/office/officeart/2005/8/layout/process4"/>
    <dgm:cxn modelId="{4498FB0A-742C-49FC-A683-00311FA23FB5}" type="presParOf" srcId="{63DCFD97-C0B7-4D25-953B-B0C8C0AEF45E}" destId="{FFC51C22-DD8A-4B6D-B4F5-65054227B39B}" srcOrd="4" destOrd="0" presId="urn:microsoft.com/office/officeart/2005/8/layout/process4"/>
    <dgm:cxn modelId="{6303B161-EECC-4494-AF89-E61C342734C9}" type="presParOf" srcId="{FFC51C22-DD8A-4B6D-B4F5-65054227B39B}" destId="{3FD5AFF5-E652-4AAB-888A-DAC944B9DFE3}" srcOrd="0" destOrd="0" presId="urn:microsoft.com/office/officeart/2005/8/layout/process4"/>
    <dgm:cxn modelId="{28B804F4-497C-4B47-8C21-47809FBE3494}" type="presParOf" srcId="{63DCFD97-C0B7-4D25-953B-B0C8C0AEF45E}" destId="{78AE9A78-59C6-4769-BD86-2B0A4F4E06E7}" srcOrd="5" destOrd="0" presId="urn:microsoft.com/office/officeart/2005/8/layout/process4"/>
    <dgm:cxn modelId="{8548423E-AFC4-4973-9794-A9F0F39E1A4D}" type="presParOf" srcId="{63DCFD97-C0B7-4D25-953B-B0C8C0AEF45E}" destId="{01BB1745-CABE-42D4-90BC-A7813EAEF4D9}" srcOrd="6" destOrd="0" presId="urn:microsoft.com/office/officeart/2005/8/layout/process4"/>
    <dgm:cxn modelId="{30C9C6CE-A5CC-44F1-B1B0-B1D129BB7A29}" type="presParOf" srcId="{01BB1745-CABE-42D4-90BC-A7813EAEF4D9}" destId="{201EAC63-0AFA-4722-9211-96E7CFF3F143}" srcOrd="0" destOrd="0" presId="urn:microsoft.com/office/officeart/2005/8/layout/process4"/>
    <dgm:cxn modelId="{FC092981-02CC-4553-80B6-AF8EEED682F1}" type="presParOf" srcId="{63DCFD97-C0B7-4D25-953B-B0C8C0AEF45E}" destId="{BD4CED77-2191-4B9B-93C6-B8810D59A7DD}" srcOrd="7" destOrd="0" presId="urn:microsoft.com/office/officeart/2005/8/layout/process4"/>
    <dgm:cxn modelId="{9C413B32-3D40-4885-AA23-F87E814C8EE6}" type="presParOf" srcId="{63DCFD97-C0B7-4D25-953B-B0C8C0AEF45E}" destId="{132F451A-CFA9-4B87-B1E3-3AFE5E4018CB}" srcOrd="8" destOrd="0" presId="urn:microsoft.com/office/officeart/2005/8/layout/process4"/>
    <dgm:cxn modelId="{560CDA76-E713-47E5-966E-6D4DE88007A6}" type="presParOf" srcId="{132F451A-CFA9-4B87-B1E3-3AFE5E4018CB}" destId="{F879FB65-9244-475A-8696-5DC92790695B}" srcOrd="0" destOrd="0" presId="urn:microsoft.com/office/officeart/2005/8/layout/process4"/>
    <dgm:cxn modelId="{7190F15B-AF54-4D85-91BF-40A1B8AB71B4}" type="presParOf" srcId="{63DCFD97-C0B7-4D25-953B-B0C8C0AEF45E}" destId="{0BD85B86-B339-45EE-BCCA-3180DC715ED9}" srcOrd="9" destOrd="0" presId="urn:microsoft.com/office/officeart/2005/8/layout/process4"/>
    <dgm:cxn modelId="{5151F54B-0EC4-4D04-A84B-441466A72E28}" type="presParOf" srcId="{63DCFD97-C0B7-4D25-953B-B0C8C0AEF45E}" destId="{4D95AF57-20BB-452E-A5C7-38B308853E23}" srcOrd="10" destOrd="0" presId="urn:microsoft.com/office/officeart/2005/8/layout/process4"/>
    <dgm:cxn modelId="{CF785FA6-3338-4B99-862B-BD5228B5897E}" type="presParOf" srcId="{4D95AF57-20BB-452E-A5C7-38B308853E23}" destId="{9A4F73DE-9F2A-46FC-A843-798EAFDE3799}" srcOrd="0" destOrd="0" presId="urn:microsoft.com/office/officeart/2005/8/layout/process4"/>
    <dgm:cxn modelId="{A3E9FD0F-FC31-4822-BEF8-270D8781DE99}" type="presParOf" srcId="{63DCFD97-C0B7-4D25-953B-B0C8C0AEF45E}" destId="{45D5A34C-AF9D-4EB2-941D-87BC4F3EAED6}" srcOrd="11" destOrd="0" presId="urn:microsoft.com/office/officeart/2005/8/layout/process4"/>
    <dgm:cxn modelId="{E9F65A5E-4DBF-48C0-8154-3ECDB2CF47A2}" type="presParOf" srcId="{63DCFD97-C0B7-4D25-953B-B0C8C0AEF45E}" destId="{791E826B-CEC1-492D-83CE-4E4CD75733E1}" srcOrd="12" destOrd="0" presId="urn:microsoft.com/office/officeart/2005/8/layout/process4"/>
    <dgm:cxn modelId="{A6C6D6A5-0956-43AD-B23A-CF3E1421B2A1}" type="presParOf" srcId="{791E826B-CEC1-492D-83CE-4E4CD75733E1}" destId="{3577593A-B804-49DB-AD60-3F13F3BD8D56}" srcOrd="0" destOrd="0" presId="urn:microsoft.com/office/officeart/2005/8/layout/process4"/>
    <dgm:cxn modelId="{EE37D9EB-900F-429A-A2B7-08C904D31331}" type="presParOf" srcId="{63DCFD97-C0B7-4D25-953B-B0C8C0AEF45E}" destId="{F921D770-5310-431C-BEFD-3DB9B95F7E25}" srcOrd="13" destOrd="0" presId="urn:microsoft.com/office/officeart/2005/8/layout/process4"/>
    <dgm:cxn modelId="{25781A6B-35BA-46C3-962E-9B19878A43A5}" type="presParOf" srcId="{63DCFD97-C0B7-4D25-953B-B0C8C0AEF45E}" destId="{59072797-79EA-4DB3-BC27-A48861762B97}" srcOrd="14" destOrd="0" presId="urn:microsoft.com/office/officeart/2005/8/layout/process4"/>
    <dgm:cxn modelId="{5F91CC07-89C9-45BB-9312-BA1FE20F36D2}" type="presParOf" srcId="{59072797-79EA-4DB3-BC27-A48861762B97}" destId="{3F997996-CA05-4BDE-A217-C0B1DD2F0E9B}"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C4EE56-50B3-4AAF-B2BA-AD84486D9680}"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44409551-BBCE-4030-881C-1DBA5153FC0C}">
      <dgm:prSet phldrT="[Text]" custT="1"/>
      <dgm:spPr/>
      <dgm:t>
        <a:bodyPr/>
        <a:lstStyle/>
        <a:p>
          <a:r>
            <a:rPr lang="en-US" sz="1400" b="1" dirty="0" smtClean="0"/>
            <a:t>public </a:t>
          </a:r>
          <a:r>
            <a:rPr lang="en-US" sz="1400" b="1" dirty="0" err="1" smtClean="0"/>
            <a:t>ServerSocket</a:t>
          </a:r>
          <a:r>
            <a:rPr lang="en-US" sz="1400" b="1" dirty="0" smtClean="0"/>
            <a:t>(</a:t>
          </a:r>
          <a:r>
            <a:rPr lang="en-US" sz="1400" b="1" dirty="0" err="1" smtClean="0"/>
            <a:t>int</a:t>
          </a:r>
          <a:r>
            <a:rPr lang="en-US" sz="1400" b="1" dirty="0" smtClean="0"/>
            <a:t> port) throws </a:t>
          </a:r>
          <a:r>
            <a:rPr lang="en-US" sz="1400" b="1" dirty="0" err="1" smtClean="0"/>
            <a:t>IOException</a:t>
          </a:r>
          <a:endParaRPr lang="en-US" sz="1400" dirty="0"/>
        </a:p>
      </dgm:t>
    </dgm:pt>
    <dgm:pt modelId="{B31E923C-05F9-4DC1-B614-796473EAF7E9}" type="parTrans" cxnId="{44A6E52E-659E-4B7A-A103-6FF9E24307B1}">
      <dgm:prSet/>
      <dgm:spPr/>
      <dgm:t>
        <a:bodyPr/>
        <a:lstStyle/>
        <a:p>
          <a:endParaRPr lang="en-US"/>
        </a:p>
      </dgm:t>
    </dgm:pt>
    <dgm:pt modelId="{51DFA59E-4424-4CA9-B7F7-30BAABDFA916}" type="sibTrans" cxnId="{44A6E52E-659E-4B7A-A103-6FF9E24307B1}">
      <dgm:prSet/>
      <dgm:spPr/>
      <dgm:t>
        <a:bodyPr/>
        <a:lstStyle/>
        <a:p>
          <a:endParaRPr lang="en-US"/>
        </a:p>
      </dgm:t>
    </dgm:pt>
    <dgm:pt modelId="{10B95CBB-B0C0-4915-973D-65C49442C86D}">
      <dgm:prSet custT="1"/>
      <dgm:spPr/>
      <dgm:t>
        <a:bodyPr/>
        <a:lstStyle/>
        <a:p>
          <a:r>
            <a:rPr lang="en-US" sz="1400" b="1" smtClean="0"/>
            <a:t>public ServerSocket(int port, int backlog) throws IOException</a:t>
          </a:r>
          <a:endParaRPr lang="en-US" sz="1400"/>
        </a:p>
      </dgm:t>
    </dgm:pt>
    <dgm:pt modelId="{B13D4972-F751-480D-A3F1-7BF5BDA94478}" type="parTrans" cxnId="{C5CCB85A-3115-4104-A313-793C7388D99D}">
      <dgm:prSet/>
      <dgm:spPr/>
      <dgm:t>
        <a:bodyPr/>
        <a:lstStyle/>
        <a:p>
          <a:endParaRPr lang="en-US"/>
        </a:p>
      </dgm:t>
    </dgm:pt>
    <dgm:pt modelId="{C4498E8F-0FA1-4AAA-91EA-186EE627F9B1}" type="sibTrans" cxnId="{C5CCB85A-3115-4104-A313-793C7388D99D}">
      <dgm:prSet/>
      <dgm:spPr/>
      <dgm:t>
        <a:bodyPr/>
        <a:lstStyle/>
        <a:p>
          <a:endParaRPr lang="en-US"/>
        </a:p>
      </dgm:t>
    </dgm:pt>
    <dgm:pt modelId="{19686AC3-3F3E-473D-86C3-D6F04B15703F}">
      <dgm:prSet custT="1"/>
      <dgm:spPr/>
      <dgm:t>
        <a:bodyPr/>
        <a:lstStyle/>
        <a:p>
          <a:r>
            <a:rPr lang="en-US" sz="1400" b="1" smtClean="0"/>
            <a:t>public ServerSocket(int port, int backlog, InetAddress address) throws IOException</a:t>
          </a:r>
          <a:endParaRPr lang="en-US" sz="1400"/>
        </a:p>
      </dgm:t>
    </dgm:pt>
    <dgm:pt modelId="{B9CD26D2-61BA-451D-A3C5-0A4582D6B052}" type="parTrans" cxnId="{97AD34E4-ACF1-46EE-9C39-044F3AC6358B}">
      <dgm:prSet/>
      <dgm:spPr/>
      <dgm:t>
        <a:bodyPr/>
        <a:lstStyle/>
        <a:p>
          <a:endParaRPr lang="en-US"/>
        </a:p>
      </dgm:t>
    </dgm:pt>
    <dgm:pt modelId="{C5E4EA52-3FE7-4506-922A-1FA2DF6E2683}" type="sibTrans" cxnId="{97AD34E4-ACF1-46EE-9C39-044F3AC6358B}">
      <dgm:prSet/>
      <dgm:spPr/>
      <dgm:t>
        <a:bodyPr/>
        <a:lstStyle/>
        <a:p>
          <a:endParaRPr lang="en-US"/>
        </a:p>
      </dgm:t>
    </dgm:pt>
    <dgm:pt modelId="{D0415BAE-2A05-4D61-BB1B-28654B76EB70}">
      <dgm:prSet custT="1"/>
      <dgm:spPr/>
      <dgm:t>
        <a:bodyPr/>
        <a:lstStyle/>
        <a:p>
          <a:r>
            <a:rPr lang="en-US" sz="1400" b="1" dirty="0" smtClean="0"/>
            <a:t>public </a:t>
          </a:r>
          <a:r>
            <a:rPr lang="en-US" sz="1400" b="1" dirty="0" err="1" smtClean="0"/>
            <a:t>ServerSocket</a:t>
          </a:r>
          <a:r>
            <a:rPr lang="en-US" sz="1400" b="1" dirty="0" smtClean="0"/>
            <a:t>() throws </a:t>
          </a:r>
          <a:r>
            <a:rPr lang="en-US" sz="1400" b="1" dirty="0" err="1" smtClean="0"/>
            <a:t>IOException</a:t>
          </a:r>
          <a:endParaRPr lang="en-US" sz="1400" dirty="0"/>
        </a:p>
      </dgm:t>
    </dgm:pt>
    <dgm:pt modelId="{A071A87B-EDA2-491B-88BE-084B970F5E7A}" type="parTrans" cxnId="{BE12568E-0B0F-4901-86C5-B6AC998B590D}">
      <dgm:prSet/>
      <dgm:spPr/>
      <dgm:t>
        <a:bodyPr/>
        <a:lstStyle/>
        <a:p>
          <a:endParaRPr lang="en-US"/>
        </a:p>
      </dgm:t>
    </dgm:pt>
    <dgm:pt modelId="{86F284DE-30EE-46FC-8BF6-1D8151C27195}" type="sibTrans" cxnId="{BE12568E-0B0F-4901-86C5-B6AC998B590D}">
      <dgm:prSet/>
      <dgm:spPr/>
      <dgm:t>
        <a:bodyPr/>
        <a:lstStyle/>
        <a:p>
          <a:endParaRPr lang="en-US"/>
        </a:p>
      </dgm:t>
    </dgm:pt>
    <dgm:pt modelId="{BC2B3C68-CCB3-4D4E-BA1A-DAEC1FEE3399}" type="pres">
      <dgm:prSet presAssocID="{E5C4EE56-50B3-4AAF-B2BA-AD84486D9680}" presName="linear" presStyleCnt="0">
        <dgm:presLayoutVars>
          <dgm:dir/>
          <dgm:animLvl val="lvl"/>
          <dgm:resizeHandles val="exact"/>
        </dgm:presLayoutVars>
      </dgm:prSet>
      <dgm:spPr/>
      <dgm:t>
        <a:bodyPr/>
        <a:lstStyle/>
        <a:p>
          <a:endParaRPr lang="en-US"/>
        </a:p>
      </dgm:t>
    </dgm:pt>
    <dgm:pt modelId="{7D5AD28E-6A00-436D-BEBC-6320F8851129}" type="pres">
      <dgm:prSet presAssocID="{44409551-BBCE-4030-881C-1DBA5153FC0C}" presName="parentLin" presStyleCnt="0"/>
      <dgm:spPr/>
    </dgm:pt>
    <dgm:pt modelId="{0E551D7C-9352-4765-8D62-36492302F349}" type="pres">
      <dgm:prSet presAssocID="{44409551-BBCE-4030-881C-1DBA5153FC0C}" presName="parentLeftMargin" presStyleLbl="node1" presStyleIdx="0" presStyleCnt="4"/>
      <dgm:spPr/>
      <dgm:t>
        <a:bodyPr/>
        <a:lstStyle/>
        <a:p>
          <a:endParaRPr lang="en-US"/>
        </a:p>
      </dgm:t>
    </dgm:pt>
    <dgm:pt modelId="{F43AA8B9-4216-47EA-B6B9-469A2A79311E}" type="pres">
      <dgm:prSet presAssocID="{44409551-BBCE-4030-881C-1DBA5153FC0C}" presName="parentText" presStyleLbl="node1" presStyleIdx="0" presStyleCnt="4" custScaleX="116854">
        <dgm:presLayoutVars>
          <dgm:chMax val="0"/>
          <dgm:bulletEnabled val="1"/>
        </dgm:presLayoutVars>
      </dgm:prSet>
      <dgm:spPr/>
      <dgm:t>
        <a:bodyPr/>
        <a:lstStyle/>
        <a:p>
          <a:endParaRPr lang="en-US"/>
        </a:p>
      </dgm:t>
    </dgm:pt>
    <dgm:pt modelId="{B754113A-69E8-4CA5-ABD5-F8B2772AEA2C}" type="pres">
      <dgm:prSet presAssocID="{44409551-BBCE-4030-881C-1DBA5153FC0C}" presName="negativeSpace" presStyleCnt="0"/>
      <dgm:spPr/>
    </dgm:pt>
    <dgm:pt modelId="{95090277-A14B-44BF-B718-963F77A74D14}" type="pres">
      <dgm:prSet presAssocID="{44409551-BBCE-4030-881C-1DBA5153FC0C}" presName="childText" presStyleLbl="conFgAcc1" presStyleIdx="0" presStyleCnt="4">
        <dgm:presLayoutVars>
          <dgm:bulletEnabled val="1"/>
        </dgm:presLayoutVars>
      </dgm:prSet>
      <dgm:spPr/>
    </dgm:pt>
    <dgm:pt modelId="{8A581568-7DC5-4997-B7A7-07114E655F63}" type="pres">
      <dgm:prSet presAssocID="{51DFA59E-4424-4CA9-B7F7-30BAABDFA916}" presName="spaceBetweenRectangles" presStyleCnt="0"/>
      <dgm:spPr/>
    </dgm:pt>
    <dgm:pt modelId="{8A12355B-4E1D-4399-B082-67F0508DDA76}" type="pres">
      <dgm:prSet presAssocID="{10B95CBB-B0C0-4915-973D-65C49442C86D}" presName="parentLin" presStyleCnt="0"/>
      <dgm:spPr/>
    </dgm:pt>
    <dgm:pt modelId="{370EB176-8B12-4A6B-8326-E63CA3675C97}" type="pres">
      <dgm:prSet presAssocID="{10B95CBB-B0C0-4915-973D-65C49442C86D}" presName="parentLeftMargin" presStyleLbl="node1" presStyleIdx="0" presStyleCnt="4"/>
      <dgm:spPr/>
      <dgm:t>
        <a:bodyPr/>
        <a:lstStyle/>
        <a:p>
          <a:endParaRPr lang="en-US"/>
        </a:p>
      </dgm:t>
    </dgm:pt>
    <dgm:pt modelId="{F68C4EA0-F418-4403-AFC9-F80297DB9AD2}" type="pres">
      <dgm:prSet presAssocID="{10B95CBB-B0C0-4915-973D-65C49442C86D}" presName="parentText" presStyleLbl="node1" presStyleIdx="1" presStyleCnt="4" custScaleX="116854">
        <dgm:presLayoutVars>
          <dgm:chMax val="0"/>
          <dgm:bulletEnabled val="1"/>
        </dgm:presLayoutVars>
      </dgm:prSet>
      <dgm:spPr/>
      <dgm:t>
        <a:bodyPr/>
        <a:lstStyle/>
        <a:p>
          <a:endParaRPr lang="en-US"/>
        </a:p>
      </dgm:t>
    </dgm:pt>
    <dgm:pt modelId="{7D1C9347-8A74-4211-91AF-9AC978AB8DE8}" type="pres">
      <dgm:prSet presAssocID="{10B95CBB-B0C0-4915-973D-65C49442C86D}" presName="negativeSpace" presStyleCnt="0"/>
      <dgm:spPr/>
    </dgm:pt>
    <dgm:pt modelId="{B95E0AC0-6704-43EF-861D-07864C29401C}" type="pres">
      <dgm:prSet presAssocID="{10B95CBB-B0C0-4915-973D-65C49442C86D}" presName="childText" presStyleLbl="conFgAcc1" presStyleIdx="1" presStyleCnt="4">
        <dgm:presLayoutVars>
          <dgm:bulletEnabled val="1"/>
        </dgm:presLayoutVars>
      </dgm:prSet>
      <dgm:spPr/>
    </dgm:pt>
    <dgm:pt modelId="{CADB40FD-DC54-4650-876C-022E106B8990}" type="pres">
      <dgm:prSet presAssocID="{C4498E8F-0FA1-4AAA-91EA-186EE627F9B1}" presName="spaceBetweenRectangles" presStyleCnt="0"/>
      <dgm:spPr/>
    </dgm:pt>
    <dgm:pt modelId="{58AFDC04-848D-4DDA-89AF-C746AB827112}" type="pres">
      <dgm:prSet presAssocID="{19686AC3-3F3E-473D-86C3-D6F04B15703F}" presName="parentLin" presStyleCnt="0"/>
      <dgm:spPr/>
    </dgm:pt>
    <dgm:pt modelId="{C1B03F00-CC6A-4124-8200-447116192F82}" type="pres">
      <dgm:prSet presAssocID="{19686AC3-3F3E-473D-86C3-D6F04B15703F}" presName="parentLeftMargin" presStyleLbl="node1" presStyleIdx="1" presStyleCnt="4"/>
      <dgm:spPr/>
      <dgm:t>
        <a:bodyPr/>
        <a:lstStyle/>
        <a:p>
          <a:endParaRPr lang="en-US"/>
        </a:p>
      </dgm:t>
    </dgm:pt>
    <dgm:pt modelId="{516DC53B-619E-4819-9414-0B3A14FBA07C}" type="pres">
      <dgm:prSet presAssocID="{19686AC3-3F3E-473D-86C3-D6F04B15703F}" presName="parentText" presStyleLbl="node1" presStyleIdx="2" presStyleCnt="4" custScaleX="116854">
        <dgm:presLayoutVars>
          <dgm:chMax val="0"/>
          <dgm:bulletEnabled val="1"/>
        </dgm:presLayoutVars>
      </dgm:prSet>
      <dgm:spPr/>
      <dgm:t>
        <a:bodyPr/>
        <a:lstStyle/>
        <a:p>
          <a:endParaRPr lang="en-US"/>
        </a:p>
      </dgm:t>
    </dgm:pt>
    <dgm:pt modelId="{97554C10-FE83-42BF-B2D1-A0C446589047}" type="pres">
      <dgm:prSet presAssocID="{19686AC3-3F3E-473D-86C3-D6F04B15703F}" presName="negativeSpace" presStyleCnt="0"/>
      <dgm:spPr/>
    </dgm:pt>
    <dgm:pt modelId="{9AE9C461-811B-4585-A68C-982E0B2CDCE8}" type="pres">
      <dgm:prSet presAssocID="{19686AC3-3F3E-473D-86C3-D6F04B15703F}" presName="childText" presStyleLbl="conFgAcc1" presStyleIdx="2" presStyleCnt="4">
        <dgm:presLayoutVars>
          <dgm:bulletEnabled val="1"/>
        </dgm:presLayoutVars>
      </dgm:prSet>
      <dgm:spPr/>
    </dgm:pt>
    <dgm:pt modelId="{31218B8B-2389-448B-9A60-48112C13EBEE}" type="pres">
      <dgm:prSet presAssocID="{C5E4EA52-3FE7-4506-922A-1FA2DF6E2683}" presName="spaceBetweenRectangles" presStyleCnt="0"/>
      <dgm:spPr/>
    </dgm:pt>
    <dgm:pt modelId="{393ABFAA-FF9F-472F-B072-EBABB8B39854}" type="pres">
      <dgm:prSet presAssocID="{D0415BAE-2A05-4D61-BB1B-28654B76EB70}" presName="parentLin" presStyleCnt="0"/>
      <dgm:spPr/>
    </dgm:pt>
    <dgm:pt modelId="{B99910E3-6F51-4C2F-A955-237156B1C02B}" type="pres">
      <dgm:prSet presAssocID="{D0415BAE-2A05-4D61-BB1B-28654B76EB70}" presName="parentLeftMargin" presStyleLbl="node1" presStyleIdx="2" presStyleCnt="4"/>
      <dgm:spPr/>
      <dgm:t>
        <a:bodyPr/>
        <a:lstStyle/>
        <a:p>
          <a:endParaRPr lang="en-US"/>
        </a:p>
      </dgm:t>
    </dgm:pt>
    <dgm:pt modelId="{F5ED3AA8-6F14-4741-8936-78F9392AF52D}" type="pres">
      <dgm:prSet presAssocID="{D0415BAE-2A05-4D61-BB1B-28654B76EB70}" presName="parentText" presStyleLbl="node1" presStyleIdx="3" presStyleCnt="4" custScaleX="116854">
        <dgm:presLayoutVars>
          <dgm:chMax val="0"/>
          <dgm:bulletEnabled val="1"/>
        </dgm:presLayoutVars>
      </dgm:prSet>
      <dgm:spPr/>
      <dgm:t>
        <a:bodyPr/>
        <a:lstStyle/>
        <a:p>
          <a:endParaRPr lang="en-US"/>
        </a:p>
      </dgm:t>
    </dgm:pt>
    <dgm:pt modelId="{8054E562-CBEC-47B7-9350-206050F01C1F}" type="pres">
      <dgm:prSet presAssocID="{D0415BAE-2A05-4D61-BB1B-28654B76EB70}" presName="negativeSpace" presStyleCnt="0"/>
      <dgm:spPr/>
    </dgm:pt>
    <dgm:pt modelId="{173A091A-37CA-4301-A5D7-13EEF3837204}" type="pres">
      <dgm:prSet presAssocID="{D0415BAE-2A05-4D61-BB1B-28654B76EB70}" presName="childText" presStyleLbl="conFgAcc1" presStyleIdx="3" presStyleCnt="4">
        <dgm:presLayoutVars>
          <dgm:bulletEnabled val="1"/>
        </dgm:presLayoutVars>
      </dgm:prSet>
      <dgm:spPr/>
    </dgm:pt>
  </dgm:ptLst>
  <dgm:cxnLst>
    <dgm:cxn modelId="{9A2CD3AA-E7CB-483C-A5EF-0B7C63435E6C}" type="presOf" srcId="{44409551-BBCE-4030-881C-1DBA5153FC0C}" destId="{F43AA8B9-4216-47EA-B6B9-469A2A79311E}" srcOrd="1" destOrd="0" presId="urn:microsoft.com/office/officeart/2005/8/layout/list1"/>
    <dgm:cxn modelId="{7EE606B8-5A0F-4807-A239-BE57302E2EA2}" type="presOf" srcId="{44409551-BBCE-4030-881C-1DBA5153FC0C}" destId="{0E551D7C-9352-4765-8D62-36492302F349}" srcOrd="0" destOrd="0" presId="urn:microsoft.com/office/officeart/2005/8/layout/list1"/>
    <dgm:cxn modelId="{97AD34E4-ACF1-46EE-9C39-044F3AC6358B}" srcId="{E5C4EE56-50B3-4AAF-B2BA-AD84486D9680}" destId="{19686AC3-3F3E-473D-86C3-D6F04B15703F}" srcOrd="2" destOrd="0" parTransId="{B9CD26D2-61BA-451D-A3C5-0A4582D6B052}" sibTransId="{C5E4EA52-3FE7-4506-922A-1FA2DF6E2683}"/>
    <dgm:cxn modelId="{231D7775-3514-4166-BC72-B87915E10471}" type="presOf" srcId="{D0415BAE-2A05-4D61-BB1B-28654B76EB70}" destId="{F5ED3AA8-6F14-4741-8936-78F9392AF52D}" srcOrd="1" destOrd="0" presId="urn:microsoft.com/office/officeart/2005/8/layout/list1"/>
    <dgm:cxn modelId="{44A6E52E-659E-4B7A-A103-6FF9E24307B1}" srcId="{E5C4EE56-50B3-4AAF-B2BA-AD84486D9680}" destId="{44409551-BBCE-4030-881C-1DBA5153FC0C}" srcOrd="0" destOrd="0" parTransId="{B31E923C-05F9-4DC1-B614-796473EAF7E9}" sibTransId="{51DFA59E-4424-4CA9-B7F7-30BAABDFA916}"/>
    <dgm:cxn modelId="{BE12568E-0B0F-4901-86C5-B6AC998B590D}" srcId="{E5C4EE56-50B3-4AAF-B2BA-AD84486D9680}" destId="{D0415BAE-2A05-4D61-BB1B-28654B76EB70}" srcOrd="3" destOrd="0" parTransId="{A071A87B-EDA2-491B-88BE-084B970F5E7A}" sibTransId="{86F284DE-30EE-46FC-8BF6-1D8151C27195}"/>
    <dgm:cxn modelId="{D3F7A2D5-CB9C-40E0-AFBF-5C1628931AF6}" type="presOf" srcId="{D0415BAE-2A05-4D61-BB1B-28654B76EB70}" destId="{B99910E3-6F51-4C2F-A955-237156B1C02B}" srcOrd="0" destOrd="0" presId="urn:microsoft.com/office/officeart/2005/8/layout/list1"/>
    <dgm:cxn modelId="{C5CCB85A-3115-4104-A313-793C7388D99D}" srcId="{E5C4EE56-50B3-4AAF-B2BA-AD84486D9680}" destId="{10B95CBB-B0C0-4915-973D-65C49442C86D}" srcOrd="1" destOrd="0" parTransId="{B13D4972-F751-480D-A3F1-7BF5BDA94478}" sibTransId="{C4498E8F-0FA1-4AAA-91EA-186EE627F9B1}"/>
    <dgm:cxn modelId="{8062AB4D-1E2E-4BE0-A7BA-8FB1D63EF8BD}" type="presOf" srcId="{19686AC3-3F3E-473D-86C3-D6F04B15703F}" destId="{C1B03F00-CC6A-4124-8200-447116192F82}" srcOrd="0" destOrd="0" presId="urn:microsoft.com/office/officeart/2005/8/layout/list1"/>
    <dgm:cxn modelId="{59327D62-E7AD-4FCF-A20B-A81EDB2C46A6}" type="presOf" srcId="{19686AC3-3F3E-473D-86C3-D6F04B15703F}" destId="{516DC53B-619E-4819-9414-0B3A14FBA07C}" srcOrd="1" destOrd="0" presId="urn:microsoft.com/office/officeart/2005/8/layout/list1"/>
    <dgm:cxn modelId="{3F21740F-1666-4707-BC18-8190E006E85E}" type="presOf" srcId="{10B95CBB-B0C0-4915-973D-65C49442C86D}" destId="{F68C4EA0-F418-4403-AFC9-F80297DB9AD2}" srcOrd="1" destOrd="0" presId="urn:microsoft.com/office/officeart/2005/8/layout/list1"/>
    <dgm:cxn modelId="{BF02D18C-5EF5-4D8A-BF11-03E8957C024D}" type="presOf" srcId="{E5C4EE56-50B3-4AAF-B2BA-AD84486D9680}" destId="{BC2B3C68-CCB3-4D4E-BA1A-DAEC1FEE3399}" srcOrd="0" destOrd="0" presId="urn:microsoft.com/office/officeart/2005/8/layout/list1"/>
    <dgm:cxn modelId="{5DB11853-66AB-4C45-B262-A29C1BA8A8A2}" type="presOf" srcId="{10B95CBB-B0C0-4915-973D-65C49442C86D}" destId="{370EB176-8B12-4A6B-8326-E63CA3675C97}" srcOrd="0" destOrd="0" presId="urn:microsoft.com/office/officeart/2005/8/layout/list1"/>
    <dgm:cxn modelId="{A0AFF8BE-840A-4FEC-BA13-9F7180F418D2}" type="presParOf" srcId="{BC2B3C68-CCB3-4D4E-BA1A-DAEC1FEE3399}" destId="{7D5AD28E-6A00-436D-BEBC-6320F8851129}" srcOrd="0" destOrd="0" presId="urn:microsoft.com/office/officeart/2005/8/layout/list1"/>
    <dgm:cxn modelId="{3C99046F-C396-4B4D-9322-A016A8F92D96}" type="presParOf" srcId="{7D5AD28E-6A00-436D-BEBC-6320F8851129}" destId="{0E551D7C-9352-4765-8D62-36492302F349}" srcOrd="0" destOrd="0" presId="urn:microsoft.com/office/officeart/2005/8/layout/list1"/>
    <dgm:cxn modelId="{70F78B22-2280-41B1-B44C-06B4D3C977BF}" type="presParOf" srcId="{7D5AD28E-6A00-436D-BEBC-6320F8851129}" destId="{F43AA8B9-4216-47EA-B6B9-469A2A79311E}" srcOrd="1" destOrd="0" presId="urn:microsoft.com/office/officeart/2005/8/layout/list1"/>
    <dgm:cxn modelId="{5B811480-FB8D-4DCF-89A6-0CA35E327CA1}" type="presParOf" srcId="{BC2B3C68-CCB3-4D4E-BA1A-DAEC1FEE3399}" destId="{B754113A-69E8-4CA5-ABD5-F8B2772AEA2C}" srcOrd="1" destOrd="0" presId="urn:microsoft.com/office/officeart/2005/8/layout/list1"/>
    <dgm:cxn modelId="{93D1B054-1B04-4EB4-AC7F-E4B6142FA5CD}" type="presParOf" srcId="{BC2B3C68-CCB3-4D4E-BA1A-DAEC1FEE3399}" destId="{95090277-A14B-44BF-B718-963F77A74D14}" srcOrd="2" destOrd="0" presId="urn:microsoft.com/office/officeart/2005/8/layout/list1"/>
    <dgm:cxn modelId="{07D11E19-8002-4C70-819A-C20D2A407192}" type="presParOf" srcId="{BC2B3C68-CCB3-4D4E-BA1A-DAEC1FEE3399}" destId="{8A581568-7DC5-4997-B7A7-07114E655F63}" srcOrd="3" destOrd="0" presId="urn:microsoft.com/office/officeart/2005/8/layout/list1"/>
    <dgm:cxn modelId="{2821BC8A-39BF-4737-A075-5ABE56889DBC}" type="presParOf" srcId="{BC2B3C68-CCB3-4D4E-BA1A-DAEC1FEE3399}" destId="{8A12355B-4E1D-4399-B082-67F0508DDA76}" srcOrd="4" destOrd="0" presId="urn:microsoft.com/office/officeart/2005/8/layout/list1"/>
    <dgm:cxn modelId="{2BDAC1E9-737A-4222-A147-439745AB794D}" type="presParOf" srcId="{8A12355B-4E1D-4399-B082-67F0508DDA76}" destId="{370EB176-8B12-4A6B-8326-E63CA3675C97}" srcOrd="0" destOrd="0" presId="urn:microsoft.com/office/officeart/2005/8/layout/list1"/>
    <dgm:cxn modelId="{F39DEA46-78A4-4B4F-A7C1-99BFE6AB4F99}" type="presParOf" srcId="{8A12355B-4E1D-4399-B082-67F0508DDA76}" destId="{F68C4EA0-F418-4403-AFC9-F80297DB9AD2}" srcOrd="1" destOrd="0" presId="urn:microsoft.com/office/officeart/2005/8/layout/list1"/>
    <dgm:cxn modelId="{795B4315-604A-4242-8078-4105406BDB24}" type="presParOf" srcId="{BC2B3C68-CCB3-4D4E-BA1A-DAEC1FEE3399}" destId="{7D1C9347-8A74-4211-91AF-9AC978AB8DE8}" srcOrd="5" destOrd="0" presId="urn:microsoft.com/office/officeart/2005/8/layout/list1"/>
    <dgm:cxn modelId="{39DE94A1-C5CC-4D07-8046-7632AA1BCE17}" type="presParOf" srcId="{BC2B3C68-CCB3-4D4E-BA1A-DAEC1FEE3399}" destId="{B95E0AC0-6704-43EF-861D-07864C29401C}" srcOrd="6" destOrd="0" presId="urn:microsoft.com/office/officeart/2005/8/layout/list1"/>
    <dgm:cxn modelId="{01C36A07-C0A1-4EA5-B74C-4FA1DC7ECD03}" type="presParOf" srcId="{BC2B3C68-CCB3-4D4E-BA1A-DAEC1FEE3399}" destId="{CADB40FD-DC54-4650-876C-022E106B8990}" srcOrd="7" destOrd="0" presId="urn:microsoft.com/office/officeart/2005/8/layout/list1"/>
    <dgm:cxn modelId="{F670FCF9-3521-420A-8520-7926D3ADCCC3}" type="presParOf" srcId="{BC2B3C68-CCB3-4D4E-BA1A-DAEC1FEE3399}" destId="{58AFDC04-848D-4DDA-89AF-C746AB827112}" srcOrd="8" destOrd="0" presId="urn:microsoft.com/office/officeart/2005/8/layout/list1"/>
    <dgm:cxn modelId="{19AA4C80-37E7-470D-A2C3-8A90018270EC}" type="presParOf" srcId="{58AFDC04-848D-4DDA-89AF-C746AB827112}" destId="{C1B03F00-CC6A-4124-8200-447116192F82}" srcOrd="0" destOrd="0" presId="urn:microsoft.com/office/officeart/2005/8/layout/list1"/>
    <dgm:cxn modelId="{E8803080-D477-4D2D-81A5-E6849505C4CC}" type="presParOf" srcId="{58AFDC04-848D-4DDA-89AF-C746AB827112}" destId="{516DC53B-619E-4819-9414-0B3A14FBA07C}" srcOrd="1" destOrd="0" presId="urn:microsoft.com/office/officeart/2005/8/layout/list1"/>
    <dgm:cxn modelId="{EE598E6B-F34F-4AD5-9727-60AE91E60DD9}" type="presParOf" srcId="{BC2B3C68-CCB3-4D4E-BA1A-DAEC1FEE3399}" destId="{97554C10-FE83-42BF-B2D1-A0C446589047}" srcOrd="9" destOrd="0" presId="urn:microsoft.com/office/officeart/2005/8/layout/list1"/>
    <dgm:cxn modelId="{E73EEA70-B136-4313-A7AB-C447B81ED21F}" type="presParOf" srcId="{BC2B3C68-CCB3-4D4E-BA1A-DAEC1FEE3399}" destId="{9AE9C461-811B-4585-A68C-982E0B2CDCE8}" srcOrd="10" destOrd="0" presId="urn:microsoft.com/office/officeart/2005/8/layout/list1"/>
    <dgm:cxn modelId="{15B1581D-83BD-4AF9-AA59-DCF398C27C07}" type="presParOf" srcId="{BC2B3C68-CCB3-4D4E-BA1A-DAEC1FEE3399}" destId="{31218B8B-2389-448B-9A60-48112C13EBEE}" srcOrd="11" destOrd="0" presId="urn:microsoft.com/office/officeart/2005/8/layout/list1"/>
    <dgm:cxn modelId="{CF07BD51-5D1A-452E-A36B-327C101055E7}" type="presParOf" srcId="{BC2B3C68-CCB3-4D4E-BA1A-DAEC1FEE3399}" destId="{393ABFAA-FF9F-472F-B072-EBABB8B39854}" srcOrd="12" destOrd="0" presId="urn:microsoft.com/office/officeart/2005/8/layout/list1"/>
    <dgm:cxn modelId="{801DC498-3387-4130-8E4B-B9543AE10C36}" type="presParOf" srcId="{393ABFAA-FF9F-472F-B072-EBABB8B39854}" destId="{B99910E3-6F51-4C2F-A955-237156B1C02B}" srcOrd="0" destOrd="0" presId="urn:microsoft.com/office/officeart/2005/8/layout/list1"/>
    <dgm:cxn modelId="{F6FD6F26-CFEE-475E-A023-4D61E76CFE5D}" type="presParOf" srcId="{393ABFAA-FF9F-472F-B072-EBABB8B39854}" destId="{F5ED3AA8-6F14-4741-8936-78F9392AF52D}" srcOrd="1" destOrd="0" presId="urn:microsoft.com/office/officeart/2005/8/layout/list1"/>
    <dgm:cxn modelId="{98901637-7374-464D-BC00-7DC8F6303638}" type="presParOf" srcId="{BC2B3C68-CCB3-4D4E-BA1A-DAEC1FEE3399}" destId="{8054E562-CBEC-47B7-9350-206050F01C1F}" srcOrd="13" destOrd="0" presId="urn:microsoft.com/office/officeart/2005/8/layout/list1"/>
    <dgm:cxn modelId="{D5E1DEEA-0A01-4EF4-BE27-0649EE5D010C}" type="presParOf" srcId="{BC2B3C68-CCB3-4D4E-BA1A-DAEC1FEE3399}" destId="{173A091A-37CA-4301-A5D7-13EEF3837204}"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75FC82C-A1E5-4FA6-8E79-7B43AB13E037}" type="doc">
      <dgm:prSet loTypeId="urn:microsoft.com/office/officeart/2005/8/layout/process2" loCatId="process" qsTypeId="urn:microsoft.com/office/officeart/2005/8/quickstyle/simple1" qsCatId="simple" csTypeId="urn:microsoft.com/office/officeart/2005/8/colors/accent1_1" csCatId="accent1" phldr="1"/>
      <dgm:spPr/>
    </dgm:pt>
    <dgm:pt modelId="{79BD0D90-1C81-43A8-8631-8D0E92A72B62}">
      <dgm:prSet phldrT="[Text]" custT="1"/>
      <dgm:spPr/>
      <dgm:t>
        <a:bodyPr/>
        <a:lstStyle/>
        <a:p>
          <a:r>
            <a:rPr lang="en-US" sz="1400" b="1" dirty="0" smtClean="0"/>
            <a:t>public </a:t>
          </a:r>
          <a:r>
            <a:rPr lang="en-US" sz="1400" b="1" dirty="0" err="1" smtClean="0"/>
            <a:t>int</a:t>
          </a:r>
          <a:r>
            <a:rPr lang="en-US" sz="1400" b="1" dirty="0" smtClean="0"/>
            <a:t> </a:t>
          </a:r>
          <a:r>
            <a:rPr lang="en-US" sz="1400" b="1" dirty="0" err="1" smtClean="0"/>
            <a:t>getLocalPort</a:t>
          </a:r>
          <a:r>
            <a:rPr lang="en-US" sz="1400" b="1" dirty="0" smtClean="0"/>
            <a:t>()</a:t>
          </a:r>
          <a:endParaRPr lang="en-US" sz="1400" dirty="0"/>
        </a:p>
      </dgm:t>
    </dgm:pt>
    <dgm:pt modelId="{729DB64C-54E9-45B5-A634-77898AB290CD}" type="parTrans" cxnId="{94B12E6B-1471-4255-A4F7-960852C6B6CD}">
      <dgm:prSet/>
      <dgm:spPr/>
      <dgm:t>
        <a:bodyPr/>
        <a:lstStyle/>
        <a:p>
          <a:endParaRPr lang="en-US"/>
        </a:p>
      </dgm:t>
    </dgm:pt>
    <dgm:pt modelId="{843C0733-AFCC-4D3C-8EE3-A2D1EA7CBB3A}" type="sibTrans" cxnId="{94B12E6B-1471-4255-A4F7-960852C6B6CD}">
      <dgm:prSet/>
      <dgm:spPr>
        <a:ln>
          <a:solidFill>
            <a:srgbClr val="FFFF00"/>
          </a:solidFill>
        </a:ln>
      </dgm:spPr>
      <dgm:t>
        <a:bodyPr/>
        <a:lstStyle/>
        <a:p>
          <a:endParaRPr lang="en-US"/>
        </a:p>
      </dgm:t>
    </dgm:pt>
    <dgm:pt modelId="{B686511D-BDB8-499E-93B2-9DB383FEA4A2}">
      <dgm:prSet custT="1"/>
      <dgm:spPr/>
      <dgm:t>
        <a:bodyPr/>
        <a:lstStyle/>
        <a:p>
          <a:r>
            <a:rPr lang="en-US" sz="1400" b="1" dirty="0" smtClean="0"/>
            <a:t>public Socket accept() throws </a:t>
          </a:r>
          <a:r>
            <a:rPr lang="en-US" sz="1400" b="1" dirty="0" err="1" smtClean="0"/>
            <a:t>IOException</a:t>
          </a:r>
          <a:endParaRPr lang="en-US" sz="1400" dirty="0"/>
        </a:p>
      </dgm:t>
    </dgm:pt>
    <dgm:pt modelId="{D8594ED4-278D-4272-9E6D-FB7997843D0E}" type="parTrans" cxnId="{BD9769AC-397D-4379-9517-A34274428011}">
      <dgm:prSet/>
      <dgm:spPr/>
      <dgm:t>
        <a:bodyPr/>
        <a:lstStyle/>
        <a:p>
          <a:endParaRPr lang="en-US"/>
        </a:p>
      </dgm:t>
    </dgm:pt>
    <dgm:pt modelId="{EAFF069D-9489-49E2-9003-6CDFA910BE23}" type="sibTrans" cxnId="{BD9769AC-397D-4379-9517-A34274428011}">
      <dgm:prSet/>
      <dgm:spPr>
        <a:ln>
          <a:solidFill>
            <a:srgbClr val="FFFF00"/>
          </a:solidFill>
        </a:ln>
      </dgm:spPr>
      <dgm:t>
        <a:bodyPr/>
        <a:lstStyle/>
        <a:p>
          <a:endParaRPr lang="en-US"/>
        </a:p>
      </dgm:t>
    </dgm:pt>
    <dgm:pt modelId="{B5AB96DE-F953-4830-88EE-C8ACB8D96448}">
      <dgm:prSet custT="1"/>
      <dgm:spPr/>
      <dgm:t>
        <a:bodyPr/>
        <a:lstStyle/>
        <a:p>
          <a:r>
            <a:rPr lang="en-US" sz="1400" b="1" dirty="0" smtClean="0"/>
            <a:t>public void </a:t>
          </a:r>
          <a:r>
            <a:rPr lang="en-US" sz="1400" b="1" dirty="0" err="1" smtClean="0"/>
            <a:t>setSoTimeout</a:t>
          </a:r>
          <a:r>
            <a:rPr lang="en-US" sz="1400" b="1" dirty="0" smtClean="0"/>
            <a:t>(</a:t>
          </a:r>
          <a:r>
            <a:rPr lang="en-US" sz="1400" b="1" dirty="0" err="1" smtClean="0"/>
            <a:t>int</a:t>
          </a:r>
          <a:r>
            <a:rPr lang="en-US" sz="1400" b="1" dirty="0" smtClean="0"/>
            <a:t> timeout)</a:t>
          </a:r>
          <a:endParaRPr lang="en-US" sz="1400" dirty="0"/>
        </a:p>
      </dgm:t>
    </dgm:pt>
    <dgm:pt modelId="{76471185-0988-4288-8AD5-9FB9DD0A3667}" type="parTrans" cxnId="{9BEB5E87-04AF-497E-AB08-007BB3C03062}">
      <dgm:prSet/>
      <dgm:spPr/>
      <dgm:t>
        <a:bodyPr/>
        <a:lstStyle/>
        <a:p>
          <a:endParaRPr lang="en-US"/>
        </a:p>
      </dgm:t>
    </dgm:pt>
    <dgm:pt modelId="{80DC735A-0B2A-4ED1-8028-FE9B3B80D926}" type="sibTrans" cxnId="{9BEB5E87-04AF-497E-AB08-007BB3C03062}">
      <dgm:prSet/>
      <dgm:spPr>
        <a:ln>
          <a:solidFill>
            <a:srgbClr val="FFFF00"/>
          </a:solidFill>
        </a:ln>
      </dgm:spPr>
      <dgm:t>
        <a:bodyPr/>
        <a:lstStyle/>
        <a:p>
          <a:endParaRPr lang="en-US"/>
        </a:p>
      </dgm:t>
    </dgm:pt>
    <dgm:pt modelId="{1817E4E1-EB12-4BAB-BCBE-F506B4FCE659}">
      <dgm:prSet custT="1"/>
      <dgm:spPr/>
      <dgm:t>
        <a:bodyPr/>
        <a:lstStyle/>
        <a:p>
          <a:r>
            <a:rPr lang="en-US" sz="1400" b="1" smtClean="0"/>
            <a:t>public void bind(SocketAddress host, int backlog)</a:t>
          </a:r>
          <a:endParaRPr lang="en-US" sz="1400"/>
        </a:p>
      </dgm:t>
    </dgm:pt>
    <dgm:pt modelId="{E9DF9ECE-9562-483D-B6F3-795098B78F82}" type="parTrans" cxnId="{F032DA63-63C5-4E44-9C79-4579195172F0}">
      <dgm:prSet/>
      <dgm:spPr/>
      <dgm:t>
        <a:bodyPr/>
        <a:lstStyle/>
        <a:p>
          <a:endParaRPr lang="en-US"/>
        </a:p>
      </dgm:t>
    </dgm:pt>
    <dgm:pt modelId="{B5F96FB8-0A1B-4C25-92AB-6F1A897C17FC}" type="sibTrans" cxnId="{F032DA63-63C5-4E44-9C79-4579195172F0}">
      <dgm:prSet/>
      <dgm:spPr>
        <a:ln>
          <a:solidFill>
            <a:srgbClr val="FFFF00"/>
          </a:solidFill>
        </a:ln>
      </dgm:spPr>
      <dgm:t>
        <a:bodyPr/>
        <a:lstStyle/>
        <a:p>
          <a:endParaRPr lang="en-US"/>
        </a:p>
      </dgm:t>
    </dgm:pt>
    <dgm:pt modelId="{B30181B9-E1DA-45FD-BBF9-DD496FC96D35}">
      <dgm:prSet custT="1"/>
      <dgm:spPr/>
      <dgm:t>
        <a:bodyPr/>
        <a:lstStyle/>
        <a:p>
          <a:r>
            <a:rPr lang="en-US" sz="1400" b="1" smtClean="0"/>
            <a:t>public InetAddress getInetAddress()</a:t>
          </a:r>
          <a:endParaRPr lang="en-US" sz="1400"/>
        </a:p>
      </dgm:t>
    </dgm:pt>
    <dgm:pt modelId="{F69ED93E-ACFC-436B-9278-1B8594DDABCD}" type="parTrans" cxnId="{69371EAE-F390-42AC-AABB-D10B0D8272C5}">
      <dgm:prSet/>
      <dgm:spPr/>
      <dgm:t>
        <a:bodyPr/>
        <a:lstStyle/>
        <a:p>
          <a:endParaRPr lang="en-US"/>
        </a:p>
      </dgm:t>
    </dgm:pt>
    <dgm:pt modelId="{01EFC2F1-E12F-4C01-BDA5-C1095C38CA05}" type="sibTrans" cxnId="{69371EAE-F390-42AC-AABB-D10B0D8272C5}">
      <dgm:prSet/>
      <dgm:spPr>
        <a:ln>
          <a:solidFill>
            <a:srgbClr val="FFFF00"/>
          </a:solidFill>
        </a:ln>
      </dgm:spPr>
      <dgm:t>
        <a:bodyPr/>
        <a:lstStyle/>
        <a:p>
          <a:endParaRPr lang="en-US"/>
        </a:p>
      </dgm:t>
    </dgm:pt>
    <dgm:pt modelId="{503FF9CA-53DD-43BE-8358-966434D6292A}">
      <dgm:prSet custT="1"/>
      <dgm:spPr/>
      <dgm:t>
        <a:bodyPr/>
        <a:lstStyle/>
        <a:p>
          <a:r>
            <a:rPr lang="en-US" sz="1400" b="1" dirty="0" smtClean="0"/>
            <a:t>public void close()throws </a:t>
          </a:r>
          <a:r>
            <a:rPr lang="en-US" sz="1400" b="1" dirty="0" err="1" smtClean="0"/>
            <a:t>IOException</a:t>
          </a:r>
          <a:endParaRPr lang="en-US" sz="1400" dirty="0"/>
        </a:p>
      </dgm:t>
    </dgm:pt>
    <dgm:pt modelId="{8314B70E-ED3C-4071-B259-729A9A0149C8}" type="parTrans" cxnId="{7786DC0E-B714-4940-BC53-E927FA0E458A}">
      <dgm:prSet/>
      <dgm:spPr/>
      <dgm:t>
        <a:bodyPr/>
        <a:lstStyle/>
        <a:p>
          <a:endParaRPr lang="en-US"/>
        </a:p>
      </dgm:t>
    </dgm:pt>
    <dgm:pt modelId="{7B1469DE-8DA4-4C09-B751-DFA4D24D574D}" type="sibTrans" cxnId="{7786DC0E-B714-4940-BC53-E927FA0E458A}">
      <dgm:prSet/>
      <dgm:spPr/>
      <dgm:t>
        <a:bodyPr/>
        <a:lstStyle/>
        <a:p>
          <a:endParaRPr lang="en-US"/>
        </a:p>
      </dgm:t>
    </dgm:pt>
    <dgm:pt modelId="{E7E3EC82-5DF3-4F00-B6B0-574544B85420}" type="pres">
      <dgm:prSet presAssocID="{175FC82C-A1E5-4FA6-8E79-7B43AB13E037}" presName="linearFlow" presStyleCnt="0">
        <dgm:presLayoutVars>
          <dgm:resizeHandles val="exact"/>
        </dgm:presLayoutVars>
      </dgm:prSet>
      <dgm:spPr/>
    </dgm:pt>
    <dgm:pt modelId="{98243D3F-0820-49FD-BA81-50A3E0E792DE}" type="pres">
      <dgm:prSet presAssocID="{79BD0D90-1C81-43A8-8631-8D0E92A72B62}" presName="node" presStyleLbl="node1" presStyleIdx="0" presStyleCnt="6" custScaleX="199572">
        <dgm:presLayoutVars>
          <dgm:bulletEnabled val="1"/>
        </dgm:presLayoutVars>
      </dgm:prSet>
      <dgm:spPr/>
      <dgm:t>
        <a:bodyPr/>
        <a:lstStyle/>
        <a:p>
          <a:endParaRPr lang="en-US"/>
        </a:p>
      </dgm:t>
    </dgm:pt>
    <dgm:pt modelId="{6681A057-737D-42D0-81F6-88037940C33A}" type="pres">
      <dgm:prSet presAssocID="{843C0733-AFCC-4D3C-8EE3-A2D1EA7CBB3A}" presName="sibTrans" presStyleLbl="sibTrans2D1" presStyleIdx="0" presStyleCnt="5"/>
      <dgm:spPr>
        <a:prstGeom prst="ellipse">
          <a:avLst/>
        </a:prstGeom>
      </dgm:spPr>
      <dgm:t>
        <a:bodyPr/>
        <a:lstStyle/>
        <a:p>
          <a:endParaRPr lang="en-US"/>
        </a:p>
      </dgm:t>
    </dgm:pt>
    <dgm:pt modelId="{13CCB57F-98B7-42E4-AE17-AE1A9DB8B47A}" type="pres">
      <dgm:prSet presAssocID="{843C0733-AFCC-4D3C-8EE3-A2D1EA7CBB3A}" presName="connectorText" presStyleLbl="sibTrans2D1" presStyleIdx="0" presStyleCnt="5"/>
      <dgm:spPr/>
      <dgm:t>
        <a:bodyPr/>
        <a:lstStyle/>
        <a:p>
          <a:endParaRPr lang="en-US"/>
        </a:p>
      </dgm:t>
    </dgm:pt>
    <dgm:pt modelId="{C4B0A1C1-9051-4B6F-99FE-0D2069B974D9}" type="pres">
      <dgm:prSet presAssocID="{B686511D-BDB8-499E-93B2-9DB383FEA4A2}" presName="node" presStyleLbl="node1" presStyleIdx="1" presStyleCnt="6" custScaleX="199572">
        <dgm:presLayoutVars>
          <dgm:bulletEnabled val="1"/>
        </dgm:presLayoutVars>
      </dgm:prSet>
      <dgm:spPr/>
      <dgm:t>
        <a:bodyPr/>
        <a:lstStyle/>
        <a:p>
          <a:endParaRPr lang="en-US"/>
        </a:p>
      </dgm:t>
    </dgm:pt>
    <dgm:pt modelId="{487E65A9-3F7B-4D2C-83CB-600ED5180531}" type="pres">
      <dgm:prSet presAssocID="{EAFF069D-9489-49E2-9003-6CDFA910BE23}" presName="sibTrans" presStyleLbl="sibTrans2D1" presStyleIdx="1" presStyleCnt="5"/>
      <dgm:spPr>
        <a:prstGeom prst="ellipse">
          <a:avLst/>
        </a:prstGeom>
      </dgm:spPr>
      <dgm:t>
        <a:bodyPr/>
        <a:lstStyle/>
        <a:p>
          <a:endParaRPr lang="en-US"/>
        </a:p>
      </dgm:t>
    </dgm:pt>
    <dgm:pt modelId="{19794736-4951-43EB-8945-7A71210E9CA2}" type="pres">
      <dgm:prSet presAssocID="{EAFF069D-9489-49E2-9003-6CDFA910BE23}" presName="connectorText" presStyleLbl="sibTrans2D1" presStyleIdx="1" presStyleCnt="5"/>
      <dgm:spPr/>
      <dgm:t>
        <a:bodyPr/>
        <a:lstStyle/>
        <a:p>
          <a:endParaRPr lang="en-US"/>
        </a:p>
      </dgm:t>
    </dgm:pt>
    <dgm:pt modelId="{3842FBEB-B127-44D0-BA7D-CAC63E66B318}" type="pres">
      <dgm:prSet presAssocID="{B5AB96DE-F953-4830-88EE-C8ACB8D96448}" presName="node" presStyleLbl="node1" presStyleIdx="2" presStyleCnt="6" custScaleX="199572">
        <dgm:presLayoutVars>
          <dgm:bulletEnabled val="1"/>
        </dgm:presLayoutVars>
      </dgm:prSet>
      <dgm:spPr/>
      <dgm:t>
        <a:bodyPr/>
        <a:lstStyle/>
        <a:p>
          <a:endParaRPr lang="en-US"/>
        </a:p>
      </dgm:t>
    </dgm:pt>
    <dgm:pt modelId="{0824C910-B279-4A7B-9EFA-2C53A4361A0D}" type="pres">
      <dgm:prSet presAssocID="{80DC735A-0B2A-4ED1-8028-FE9B3B80D926}" presName="sibTrans" presStyleLbl="sibTrans2D1" presStyleIdx="2" presStyleCnt="5"/>
      <dgm:spPr>
        <a:prstGeom prst="ellipse">
          <a:avLst/>
        </a:prstGeom>
      </dgm:spPr>
      <dgm:t>
        <a:bodyPr/>
        <a:lstStyle/>
        <a:p>
          <a:endParaRPr lang="en-US"/>
        </a:p>
      </dgm:t>
    </dgm:pt>
    <dgm:pt modelId="{C3D9552D-CF12-46E6-8216-483D1B5E8884}" type="pres">
      <dgm:prSet presAssocID="{80DC735A-0B2A-4ED1-8028-FE9B3B80D926}" presName="connectorText" presStyleLbl="sibTrans2D1" presStyleIdx="2" presStyleCnt="5"/>
      <dgm:spPr/>
      <dgm:t>
        <a:bodyPr/>
        <a:lstStyle/>
        <a:p>
          <a:endParaRPr lang="en-US"/>
        </a:p>
      </dgm:t>
    </dgm:pt>
    <dgm:pt modelId="{ED8CE63E-B9AE-4D17-9ED9-1172E584454E}" type="pres">
      <dgm:prSet presAssocID="{1817E4E1-EB12-4BAB-BCBE-F506B4FCE659}" presName="node" presStyleLbl="node1" presStyleIdx="3" presStyleCnt="6" custScaleX="199572">
        <dgm:presLayoutVars>
          <dgm:bulletEnabled val="1"/>
        </dgm:presLayoutVars>
      </dgm:prSet>
      <dgm:spPr/>
      <dgm:t>
        <a:bodyPr/>
        <a:lstStyle/>
        <a:p>
          <a:endParaRPr lang="en-US"/>
        </a:p>
      </dgm:t>
    </dgm:pt>
    <dgm:pt modelId="{302E04CE-DFEC-4B44-BEBA-0D438A844038}" type="pres">
      <dgm:prSet presAssocID="{B5F96FB8-0A1B-4C25-92AB-6F1A897C17FC}" presName="sibTrans" presStyleLbl="sibTrans2D1" presStyleIdx="3" presStyleCnt="5"/>
      <dgm:spPr>
        <a:prstGeom prst="ellipse">
          <a:avLst/>
        </a:prstGeom>
      </dgm:spPr>
      <dgm:t>
        <a:bodyPr/>
        <a:lstStyle/>
        <a:p>
          <a:endParaRPr lang="en-US"/>
        </a:p>
      </dgm:t>
    </dgm:pt>
    <dgm:pt modelId="{17EB0960-64C6-41CB-9587-B8B1AB20282B}" type="pres">
      <dgm:prSet presAssocID="{B5F96FB8-0A1B-4C25-92AB-6F1A897C17FC}" presName="connectorText" presStyleLbl="sibTrans2D1" presStyleIdx="3" presStyleCnt="5"/>
      <dgm:spPr/>
      <dgm:t>
        <a:bodyPr/>
        <a:lstStyle/>
        <a:p>
          <a:endParaRPr lang="en-US"/>
        </a:p>
      </dgm:t>
    </dgm:pt>
    <dgm:pt modelId="{8BD57E65-1E44-487C-8C3D-1F586ED07A99}" type="pres">
      <dgm:prSet presAssocID="{B30181B9-E1DA-45FD-BBF9-DD496FC96D35}" presName="node" presStyleLbl="node1" presStyleIdx="4" presStyleCnt="6" custScaleX="199572">
        <dgm:presLayoutVars>
          <dgm:bulletEnabled val="1"/>
        </dgm:presLayoutVars>
      </dgm:prSet>
      <dgm:spPr/>
      <dgm:t>
        <a:bodyPr/>
        <a:lstStyle/>
        <a:p>
          <a:endParaRPr lang="en-US"/>
        </a:p>
      </dgm:t>
    </dgm:pt>
    <dgm:pt modelId="{CA3C4A2A-BC2A-4BAE-8392-849FB6C99476}" type="pres">
      <dgm:prSet presAssocID="{01EFC2F1-E12F-4C01-BDA5-C1095C38CA05}" presName="sibTrans" presStyleLbl="sibTrans2D1" presStyleIdx="4" presStyleCnt="5"/>
      <dgm:spPr>
        <a:prstGeom prst="ellipse">
          <a:avLst/>
        </a:prstGeom>
      </dgm:spPr>
      <dgm:t>
        <a:bodyPr/>
        <a:lstStyle/>
        <a:p>
          <a:endParaRPr lang="en-US"/>
        </a:p>
      </dgm:t>
    </dgm:pt>
    <dgm:pt modelId="{3098CE8C-4E9C-4790-A92F-682B1F2B5E15}" type="pres">
      <dgm:prSet presAssocID="{01EFC2F1-E12F-4C01-BDA5-C1095C38CA05}" presName="connectorText" presStyleLbl="sibTrans2D1" presStyleIdx="4" presStyleCnt="5"/>
      <dgm:spPr/>
      <dgm:t>
        <a:bodyPr/>
        <a:lstStyle/>
        <a:p>
          <a:endParaRPr lang="en-US"/>
        </a:p>
      </dgm:t>
    </dgm:pt>
    <dgm:pt modelId="{81DB4B0B-BF94-4758-B44C-658828FC7019}" type="pres">
      <dgm:prSet presAssocID="{503FF9CA-53DD-43BE-8358-966434D6292A}" presName="node" presStyleLbl="node1" presStyleIdx="5" presStyleCnt="6" custScaleX="199572">
        <dgm:presLayoutVars>
          <dgm:bulletEnabled val="1"/>
        </dgm:presLayoutVars>
      </dgm:prSet>
      <dgm:spPr/>
      <dgm:t>
        <a:bodyPr/>
        <a:lstStyle/>
        <a:p>
          <a:endParaRPr lang="en-US"/>
        </a:p>
      </dgm:t>
    </dgm:pt>
  </dgm:ptLst>
  <dgm:cxnLst>
    <dgm:cxn modelId="{ED028679-8E37-4B6C-AE4A-197B88451FFE}" type="presOf" srcId="{01EFC2F1-E12F-4C01-BDA5-C1095C38CA05}" destId="{CA3C4A2A-BC2A-4BAE-8392-849FB6C99476}" srcOrd="0" destOrd="0" presId="urn:microsoft.com/office/officeart/2005/8/layout/process2"/>
    <dgm:cxn modelId="{08F1968F-D244-4B54-93C1-066E4D8F13E2}" type="presOf" srcId="{B30181B9-E1DA-45FD-BBF9-DD496FC96D35}" destId="{8BD57E65-1E44-487C-8C3D-1F586ED07A99}" srcOrd="0" destOrd="0" presId="urn:microsoft.com/office/officeart/2005/8/layout/process2"/>
    <dgm:cxn modelId="{129B96DE-3E7F-4E4B-A4D0-646EA253B7D5}" type="presOf" srcId="{1817E4E1-EB12-4BAB-BCBE-F506B4FCE659}" destId="{ED8CE63E-B9AE-4D17-9ED9-1172E584454E}" srcOrd="0" destOrd="0" presId="urn:microsoft.com/office/officeart/2005/8/layout/process2"/>
    <dgm:cxn modelId="{9F523F48-A9D2-41E9-88BC-63E5882FC43C}" type="presOf" srcId="{80DC735A-0B2A-4ED1-8028-FE9B3B80D926}" destId="{C3D9552D-CF12-46E6-8216-483D1B5E8884}" srcOrd="1" destOrd="0" presId="urn:microsoft.com/office/officeart/2005/8/layout/process2"/>
    <dgm:cxn modelId="{7BC86852-FB5B-48B1-B6C6-C9C780A067CB}" type="presOf" srcId="{175FC82C-A1E5-4FA6-8E79-7B43AB13E037}" destId="{E7E3EC82-5DF3-4F00-B6B0-574544B85420}" srcOrd="0" destOrd="0" presId="urn:microsoft.com/office/officeart/2005/8/layout/process2"/>
    <dgm:cxn modelId="{F032DA63-63C5-4E44-9C79-4579195172F0}" srcId="{175FC82C-A1E5-4FA6-8E79-7B43AB13E037}" destId="{1817E4E1-EB12-4BAB-BCBE-F506B4FCE659}" srcOrd="3" destOrd="0" parTransId="{E9DF9ECE-9562-483D-B6F3-795098B78F82}" sibTransId="{B5F96FB8-0A1B-4C25-92AB-6F1A897C17FC}"/>
    <dgm:cxn modelId="{49ECFFF2-E85A-44CC-B958-4D1C915717D4}" type="presOf" srcId="{B5F96FB8-0A1B-4C25-92AB-6F1A897C17FC}" destId="{17EB0960-64C6-41CB-9587-B8B1AB20282B}" srcOrd="1" destOrd="0" presId="urn:microsoft.com/office/officeart/2005/8/layout/process2"/>
    <dgm:cxn modelId="{4996DA97-7BA0-4190-BD5B-BE57FC1C08AF}" type="presOf" srcId="{503FF9CA-53DD-43BE-8358-966434D6292A}" destId="{81DB4B0B-BF94-4758-B44C-658828FC7019}" srcOrd="0" destOrd="0" presId="urn:microsoft.com/office/officeart/2005/8/layout/process2"/>
    <dgm:cxn modelId="{7786DC0E-B714-4940-BC53-E927FA0E458A}" srcId="{175FC82C-A1E5-4FA6-8E79-7B43AB13E037}" destId="{503FF9CA-53DD-43BE-8358-966434D6292A}" srcOrd="5" destOrd="0" parTransId="{8314B70E-ED3C-4071-B259-729A9A0149C8}" sibTransId="{7B1469DE-8DA4-4C09-B751-DFA4D24D574D}"/>
    <dgm:cxn modelId="{A796BA25-EA34-4DC6-B9D3-D78AD00720A2}" type="presOf" srcId="{EAFF069D-9489-49E2-9003-6CDFA910BE23}" destId="{487E65A9-3F7B-4D2C-83CB-600ED5180531}" srcOrd="0" destOrd="0" presId="urn:microsoft.com/office/officeart/2005/8/layout/process2"/>
    <dgm:cxn modelId="{94B12E6B-1471-4255-A4F7-960852C6B6CD}" srcId="{175FC82C-A1E5-4FA6-8E79-7B43AB13E037}" destId="{79BD0D90-1C81-43A8-8631-8D0E92A72B62}" srcOrd="0" destOrd="0" parTransId="{729DB64C-54E9-45B5-A634-77898AB290CD}" sibTransId="{843C0733-AFCC-4D3C-8EE3-A2D1EA7CBB3A}"/>
    <dgm:cxn modelId="{E516F65F-5950-4AE0-8522-3BD9321AA212}" type="presOf" srcId="{B5F96FB8-0A1B-4C25-92AB-6F1A897C17FC}" destId="{302E04CE-DFEC-4B44-BEBA-0D438A844038}" srcOrd="0" destOrd="0" presId="urn:microsoft.com/office/officeart/2005/8/layout/process2"/>
    <dgm:cxn modelId="{B17709F4-62AA-48FF-B2A8-3F38141EA2B1}" type="presOf" srcId="{843C0733-AFCC-4D3C-8EE3-A2D1EA7CBB3A}" destId="{6681A057-737D-42D0-81F6-88037940C33A}" srcOrd="0" destOrd="0" presId="urn:microsoft.com/office/officeart/2005/8/layout/process2"/>
    <dgm:cxn modelId="{4B996FA2-E3A4-4436-9BC4-A04778CF7315}" type="presOf" srcId="{79BD0D90-1C81-43A8-8631-8D0E92A72B62}" destId="{98243D3F-0820-49FD-BA81-50A3E0E792DE}" srcOrd="0" destOrd="0" presId="urn:microsoft.com/office/officeart/2005/8/layout/process2"/>
    <dgm:cxn modelId="{10B83AB1-5010-4E2D-A4AF-D65A3538BE16}" type="presOf" srcId="{01EFC2F1-E12F-4C01-BDA5-C1095C38CA05}" destId="{3098CE8C-4E9C-4790-A92F-682B1F2B5E15}" srcOrd="1" destOrd="0" presId="urn:microsoft.com/office/officeart/2005/8/layout/process2"/>
    <dgm:cxn modelId="{0226A59D-B941-40B8-B5E3-C080AE52AFB6}" type="presOf" srcId="{843C0733-AFCC-4D3C-8EE3-A2D1EA7CBB3A}" destId="{13CCB57F-98B7-42E4-AE17-AE1A9DB8B47A}" srcOrd="1" destOrd="0" presId="urn:microsoft.com/office/officeart/2005/8/layout/process2"/>
    <dgm:cxn modelId="{7A4F81C7-D125-4DC9-92CF-59BC976B4F7B}" type="presOf" srcId="{EAFF069D-9489-49E2-9003-6CDFA910BE23}" destId="{19794736-4951-43EB-8945-7A71210E9CA2}" srcOrd="1" destOrd="0" presId="urn:microsoft.com/office/officeart/2005/8/layout/process2"/>
    <dgm:cxn modelId="{69371EAE-F390-42AC-AABB-D10B0D8272C5}" srcId="{175FC82C-A1E5-4FA6-8E79-7B43AB13E037}" destId="{B30181B9-E1DA-45FD-BBF9-DD496FC96D35}" srcOrd="4" destOrd="0" parTransId="{F69ED93E-ACFC-436B-9278-1B8594DDABCD}" sibTransId="{01EFC2F1-E12F-4C01-BDA5-C1095C38CA05}"/>
    <dgm:cxn modelId="{D82DDD49-5313-4D0A-B4A2-854E664121AC}" type="presOf" srcId="{B5AB96DE-F953-4830-88EE-C8ACB8D96448}" destId="{3842FBEB-B127-44D0-BA7D-CAC63E66B318}" srcOrd="0" destOrd="0" presId="urn:microsoft.com/office/officeart/2005/8/layout/process2"/>
    <dgm:cxn modelId="{BD9769AC-397D-4379-9517-A34274428011}" srcId="{175FC82C-A1E5-4FA6-8E79-7B43AB13E037}" destId="{B686511D-BDB8-499E-93B2-9DB383FEA4A2}" srcOrd="1" destOrd="0" parTransId="{D8594ED4-278D-4272-9E6D-FB7997843D0E}" sibTransId="{EAFF069D-9489-49E2-9003-6CDFA910BE23}"/>
    <dgm:cxn modelId="{9BEB5E87-04AF-497E-AB08-007BB3C03062}" srcId="{175FC82C-A1E5-4FA6-8E79-7B43AB13E037}" destId="{B5AB96DE-F953-4830-88EE-C8ACB8D96448}" srcOrd="2" destOrd="0" parTransId="{76471185-0988-4288-8AD5-9FB9DD0A3667}" sibTransId="{80DC735A-0B2A-4ED1-8028-FE9B3B80D926}"/>
    <dgm:cxn modelId="{8FFEED9C-A57F-4759-83BB-6FAF479616C7}" type="presOf" srcId="{B686511D-BDB8-499E-93B2-9DB383FEA4A2}" destId="{C4B0A1C1-9051-4B6F-99FE-0D2069B974D9}" srcOrd="0" destOrd="0" presId="urn:microsoft.com/office/officeart/2005/8/layout/process2"/>
    <dgm:cxn modelId="{58947DD4-F395-4B6B-8F59-45E5983F7EF2}" type="presOf" srcId="{80DC735A-0B2A-4ED1-8028-FE9B3B80D926}" destId="{0824C910-B279-4A7B-9EFA-2C53A4361A0D}" srcOrd="0" destOrd="0" presId="urn:microsoft.com/office/officeart/2005/8/layout/process2"/>
    <dgm:cxn modelId="{63796EC7-1346-4B6E-B1C9-C903BD31E504}" type="presParOf" srcId="{E7E3EC82-5DF3-4F00-B6B0-574544B85420}" destId="{98243D3F-0820-49FD-BA81-50A3E0E792DE}" srcOrd="0" destOrd="0" presId="urn:microsoft.com/office/officeart/2005/8/layout/process2"/>
    <dgm:cxn modelId="{BE846EDA-AA24-4BC3-80DC-00E3311D86C9}" type="presParOf" srcId="{E7E3EC82-5DF3-4F00-B6B0-574544B85420}" destId="{6681A057-737D-42D0-81F6-88037940C33A}" srcOrd="1" destOrd="0" presId="urn:microsoft.com/office/officeart/2005/8/layout/process2"/>
    <dgm:cxn modelId="{5489B1A0-B633-4597-8472-BE9FB63862B6}" type="presParOf" srcId="{6681A057-737D-42D0-81F6-88037940C33A}" destId="{13CCB57F-98B7-42E4-AE17-AE1A9DB8B47A}" srcOrd="0" destOrd="0" presId="urn:microsoft.com/office/officeart/2005/8/layout/process2"/>
    <dgm:cxn modelId="{4244E868-FB09-41DA-A8A7-2F656128BB73}" type="presParOf" srcId="{E7E3EC82-5DF3-4F00-B6B0-574544B85420}" destId="{C4B0A1C1-9051-4B6F-99FE-0D2069B974D9}" srcOrd="2" destOrd="0" presId="urn:microsoft.com/office/officeart/2005/8/layout/process2"/>
    <dgm:cxn modelId="{1E0F5EE5-893C-4517-A045-DA5BE8130D18}" type="presParOf" srcId="{E7E3EC82-5DF3-4F00-B6B0-574544B85420}" destId="{487E65A9-3F7B-4D2C-83CB-600ED5180531}" srcOrd="3" destOrd="0" presId="urn:microsoft.com/office/officeart/2005/8/layout/process2"/>
    <dgm:cxn modelId="{FC540921-A56B-4B8B-BF4E-9F716118E66F}" type="presParOf" srcId="{487E65A9-3F7B-4D2C-83CB-600ED5180531}" destId="{19794736-4951-43EB-8945-7A71210E9CA2}" srcOrd="0" destOrd="0" presId="urn:microsoft.com/office/officeart/2005/8/layout/process2"/>
    <dgm:cxn modelId="{513339AA-50E8-41BE-8248-506C3F303328}" type="presParOf" srcId="{E7E3EC82-5DF3-4F00-B6B0-574544B85420}" destId="{3842FBEB-B127-44D0-BA7D-CAC63E66B318}" srcOrd="4" destOrd="0" presId="urn:microsoft.com/office/officeart/2005/8/layout/process2"/>
    <dgm:cxn modelId="{6C60F952-CA14-49B7-A836-366F5BF8EB66}" type="presParOf" srcId="{E7E3EC82-5DF3-4F00-B6B0-574544B85420}" destId="{0824C910-B279-4A7B-9EFA-2C53A4361A0D}" srcOrd="5" destOrd="0" presId="urn:microsoft.com/office/officeart/2005/8/layout/process2"/>
    <dgm:cxn modelId="{DD0DF419-03AC-4436-BC2C-8C6B37C330EC}" type="presParOf" srcId="{0824C910-B279-4A7B-9EFA-2C53A4361A0D}" destId="{C3D9552D-CF12-46E6-8216-483D1B5E8884}" srcOrd="0" destOrd="0" presId="urn:microsoft.com/office/officeart/2005/8/layout/process2"/>
    <dgm:cxn modelId="{D69D0196-D5EE-4F7E-90A9-AC7CE32A38C5}" type="presParOf" srcId="{E7E3EC82-5DF3-4F00-B6B0-574544B85420}" destId="{ED8CE63E-B9AE-4D17-9ED9-1172E584454E}" srcOrd="6" destOrd="0" presId="urn:microsoft.com/office/officeart/2005/8/layout/process2"/>
    <dgm:cxn modelId="{57EEB8E0-B7B1-4CD1-96D3-BE570480D6B7}" type="presParOf" srcId="{E7E3EC82-5DF3-4F00-B6B0-574544B85420}" destId="{302E04CE-DFEC-4B44-BEBA-0D438A844038}" srcOrd="7" destOrd="0" presId="urn:microsoft.com/office/officeart/2005/8/layout/process2"/>
    <dgm:cxn modelId="{A3495495-5C88-46A4-AFB2-4159657C9782}" type="presParOf" srcId="{302E04CE-DFEC-4B44-BEBA-0D438A844038}" destId="{17EB0960-64C6-41CB-9587-B8B1AB20282B}" srcOrd="0" destOrd="0" presId="urn:microsoft.com/office/officeart/2005/8/layout/process2"/>
    <dgm:cxn modelId="{56DC814B-6369-4F87-BBCF-973F453FAA59}" type="presParOf" srcId="{E7E3EC82-5DF3-4F00-B6B0-574544B85420}" destId="{8BD57E65-1E44-487C-8C3D-1F586ED07A99}" srcOrd="8" destOrd="0" presId="urn:microsoft.com/office/officeart/2005/8/layout/process2"/>
    <dgm:cxn modelId="{93B264C5-7912-4832-80B5-7CE057B8DFD9}" type="presParOf" srcId="{E7E3EC82-5DF3-4F00-B6B0-574544B85420}" destId="{CA3C4A2A-BC2A-4BAE-8392-849FB6C99476}" srcOrd="9" destOrd="0" presId="urn:microsoft.com/office/officeart/2005/8/layout/process2"/>
    <dgm:cxn modelId="{1865E735-25DD-44C0-80B3-629C1BE0C597}" type="presParOf" srcId="{CA3C4A2A-BC2A-4BAE-8392-849FB6C99476}" destId="{3098CE8C-4E9C-4790-A92F-682B1F2B5E15}" srcOrd="0" destOrd="0" presId="urn:microsoft.com/office/officeart/2005/8/layout/process2"/>
    <dgm:cxn modelId="{1DA2EAE3-E904-4333-892A-C47E3C2ED6B6}" type="presParOf" srcId="{E7E3EC82-5DF3-4F00-B6B0-574544B85420}" destId="{81DB4B0B-BF94-4758-B44C-658828FC7019}" srcOrd="10"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EBAEBF-A56D-4CC0-9F86-010BE0D82BB6}" type="doc">
      <dgm:prSet loTypeId="urn:microsoft.com/office/officeart/2005/8/layout/cycle6" loCatId="cycle" qsTypeId="urn:microsoft.com/office/officeart/2005/8/quickstyle/3d6" qsCatId="3D" csTypeId="urn:microsoft.com/office/officeart/2005/8/colors/accent1_2" csCatId="accent1" phldr="1"/>
      <dgm:spPr/>
      <dgm:t>
        <a:bodyPr/>
        <a:lstStyle/>
        <a:p>
          <a:endParaRPr lang="en-US"/>
        </a:p>
      </dgm:t>
    </dgm:pt>
    <dgm:pt modelId="{F548500E-C138-4C30-A116-121BCCCFDD6D}">
      <dgm:prSet phldrT="[Text]"/>
      <dgm:spPr>
        <a:solidFill>
          <a:schemeClr val="bg1"/>
        </a:solidFill>
        <a:ln>
          <a:solidFill>
            <a:srgbClr val="00B050"/>
          </a:solidFill>
        </a:ln>
      </dgm:spPr>
      <dgm:t>
        <a:bodyPr/>
        <a:lstStyle/>
        <a:p>
          <a:r>
            <a:rPr lang="en-US" b="1" dirty="0" smtClean="0">
              <a:solidFill>
                <a:schemeClr val="tx1"/>
              </a:solidFill>
            </a:rPr>
            <a:t>Persistent</a:t>
          </a:r>
          <a:endParaRPr lang="en-US" dirty="0">
            <a:solidFill>
              <a:schemeClr val="tx1"/>
            </a:solidFill>
          </a:endParaRPr>
        </a:p>
      </dgm:t>
    </dgm:pt>
    <dgm:pt modelId="{49CD19CC-AB80-4DAA-A696-341DDC91A71A}" type="parTrans" cxnId="{0DCDB8D1-C0F5-447C-8AB1-81DB13648F54}">
      <dgm:prSet/>
      <dgm:spPr/>
      <dgm:t>
        <a:bodyPr/>
        <a:lstStyle/>
        <a:p>
          <a:endParaRPr lang="en-US"/>
        </a:p>
      </dgm:t>
    </dgm:pt>
    <dgm:pt modelId="{437FE4D2-58E3-4199-8209-F56DAE75353C}" type="sibTrans" cxnId="{0DCDB8D1-C0F5-447C-8AB1-81DB13648F54}">
      <dgm:prSet/>
      <dgm:spPr/>
      <dgm:t>
        <a:bodyPr/>
        <a:lstStyle/>
        <a:p>
          <a:endParaRPr lang="en-US"/>
        </a:p>
      </dgm:t>
    </dgm:pt>
    <dgm:pt modelId="{934019C1-92CA-44FE-B69C-62BF9B892399}">
      <dgm:prSet/>
      <dgm:spPr>
        <a:solidFill>
          <a:schemeClr val="bg1"/>
        </a:solidFill>
        <a:ln>
          <a:solidFill>
            <a:srgbClr val="00B050"/>
          </a:solidFill>
        </a:ln>
      </dgm:spPr>
      <dgm:t>
        <a:bodyPr/>
        <a:lstStyle/>
        <a:p>
          <a:r>
            <a:rPr lang="en-US" b="1" smtClean="0">
              <a:solidFill>
                <a:schemeClr val="tx1"/>
              </a:solidFill>
            </a:rPr>
            <a:t>Portable</a:t>
          </a:r>
          <a:endParaRPr lang="en-US">
            <a:solidFill>
              <a:schemeClr val="tx1"/>
            </a:solidFill>
          </a:endParaRPr>
        </a:p>
      </dgm:t>
    </dgm:pt>
    <dgm:pt modelId="{8A708597-AB19-4F81-B2B4-7E889CA477FA}" type="parTrans" cxnId="{48F5AB46-B862-467F-A123-32A8C90AD16B}">
      <dgm:prSet/>
      <dgm:spPr/>
      <dgm:t>
        <a:bodyPr/>
        <a:lstStyle/>
        <a:p>
          <a:endParaRPr lang="en-US"/>
        </a:p>
      </dgm:t>
    </dgm:pt>
    <dgm:pt modelId="{A3591668-11DA-4438-9846-0DA8A39C088E}" type="sibTrans" cxnId="{48F5AB46-B862-467F-A123-32A8C90AD16B}">
      <dgm:prSet/>
      <dgm:spPr/>
      <dgm:t>
        <a:bodyPr/>
        <a:lstStyle/>
        <a:p>
          <a:endParaRPr lang="en-US"/>
        </a:p>
      </dgm:t>
    </dgm:pt>
    <dgm:pt modelId="{E329AAD8-1C94-4753-9833-DC397A47BE13}">
      <dgm:prSet/>
      <dgm:spPr>
        <a:solidFill>
          <a:schemeClr val="bg1"/>
        </a:solidFill>
        <a:ln>
          <a:solidFill>
            <a:srgbClr val="00B050"/>
          </a:solidFill>
        </a:ln>
      </dgm:spPr>
      <dgm:t>
        <a:bodyPr/>
        <a:lstStyle/>
        <a:p>
          <a:r>
            <a:rPr lang="en-US" b="1" smtClean="0">
              <a:solidFill>
                <a:schemeClr val="tx1"/>
              </a:solidFill>
            </a:rPr>
            <a:t>Server-Independent</a:t>
          </a:r>
          <a:endParaRPr lang="en-US">
            <a:solidFill>
              <a:schemeClr val="tx1"/>
            </a:solidFill>
          </a:endParaRPr>
        </a:p>
      </dgm:t>
    </dgm:pt>
    <dgm:pt modelId="{CC50B4DB-319F-4177-804E-A5D04473EC92}" type="parTrans" cxnId="{AB9D64A1-A8AE-4333-BB73-93A77983E7D1}">
      <dgm:prSet/>
      <dgm:spPr/>
      <dgm:t>
        <a:bodyPr/>
        <a:lstStyle/>
        <a:p>
          <a:endParaRPr lang="en-US"/>
        </a:p>
      </dgm:t>
    </dgm:pt>
    <dgm:pt modelId="{B6F2A9C6-5995-45CF-A773-02A4314729A6}" type="sibTrans" cxnId="{AB9D64A1-A8AE-4333-BB73-93A77983E7D1}">
      <dgm:prSet/>
      <dgm:spPr/>
      <dgm:t>
        <a:bodyPr/>
        <a:lstStyle/>
        <a:p>
          <a:endParaRPr lang="en-US"/>
        </a:p>
      </dgm:t>
    </dgm:pt>
    <dgm:pt modelId="{86899B4D-3E76-4F77-BA16-B5A0C17EEB5D}">
      <dgm:prSet/>
      <dgm:spPr>
        <a:solidFill>
          <a:schemeClr val="bg1"/>
        </a:solidFill>
        <a:ln>
          <a:solidFill>
            <a:srgbClr val="00B050"/>
          </a:solidFill>
        </a:ln>
      </dgm:spPr>
      <dgm:t>
        <a:bodyPr/>
        <a:lstStyle/>
        <a:p>
          <a:r>
            <a:rPr lang="en-US" b="1" dirty="0" smtClean="0">
              <a:solidFill>
                <a:schemeClr val="tx1"/>
              </a:solidFill>
            </a:rPr>
            <a:t>Protocol-Independent</a:t>
          </a:r>
          <a:endParaRPr lang="en-US" dirty="0">
            <a:solidFill>
              <a:schemeClr val="tx1"/>
            </a:solidFill>
          </a:endParaRPr>
        </a:p>
      </dgm:t>
    </dgm:pt>
    <dgm:pt modelId="{B1D47F6E-3A04-427A-8835-020257C158CA}" type="parTrans" cxnId="{014E0E31-552F-4FDF-91D8-E2537FAE343A}">
      <dgm:prSet/>
      <dgm:spPr/>
      <dgm:t>
        <a:bodyPr/>
        <a:lstStyle/>
        <a:p>
          <a:endParaRPr lang="en-US"/>
        </a:p>
      </dgm:t>
    </dgm:pt>
    <dgm:pt modelId="{A4E4D578-D60E-494A-9320-5835387AAE83}" type="sibTrans" cxnId="{014E0E31-552F-4FDF-91D8-E2537FAE343A}">
      <dgm:prSet/>
      <dgm:spPr/>
      <dgm:t>
        <a:bodyPr/>
        <a:lstStyle/>
        <a:p>
          <a:endParaRPr lang="en-US"/>
        </a:p>
      </dgm:t>
    </dgm:pt>
    <dgm:pt modelId="{9F115FF2-6107-4F35-93FF-9615B7868893}">
      <dgm:prSet/>
      <dgm:spPr>
        <a:solidFill>
          <a:schemeClr val="bg1"/>
        </a:solidFill>
        <a:ln>
          <a:solidFill>
            <a:srgbClr val="00B050"/>
          </a:solidFill>
        </a:ln>
      </dgm:spPr>
      <dgm:t>
        <a:bodyPr/>
        <a:lstStyle/>
        <a:p>
          <a:r>
            <a:rPr lang="en-US" b="1" smtClean="0">
              <a:solidFill>
                <a:schemeClr val="tx1"/>
              </a:solidFill>
            </a:rPr>
            <a:t>Extensible</a:t>
          </a:r>
          <a:endParaRPr lang="en-US">
            <a:solidFill>
              <a:schemeClr val="tx1"/>
            </a:solidFill>
          </a:endParaRPr>
        </a:p>
      </dgm:t>
    </dgm:pt>
    <dgm:pt modelId="{D96C6F81-6DF4-4D48-B2BF-6AF573DD258D}" type="parTrans" cxnId="{58C00430-1184-4B0C-AAAD-DEE6F009E333}">
      <dgm:prSet/>
      <dgm:spPr/>
      <dgm:t>
        <a:bodyPr/>
        <a:lstStyle/>
        <a:p>
          <a:endParaRPr lang="en-US"/>
        </a:p>
      </dgm:t>
    </dgm:pt>
    <dgm:pt modelId="{079B7ED3-7579-401B-ADAD-DA7D608D2773}" type="sibTrans" cxnId="{58C00430-1184-4B0C-AAAD-DEE6F009E333}">
      <dgm:prSet/>
      <dgm:spPr/>
      <dgm:t>
        <a:bodyPr/>
        <a:lstStyle/>
        <a:p>
          <a:endParaRPr lang="en-US"/>
        </a:p>
      </dgm:t>
    </dgm:pt>
    <dgm:pt modelId="{28A6D97C-FC59-4723-A51C-FB525D8CC0FF}">
      <dgm:prSet/>
      <dgm:spPr>
        <a:solidFill>
          <a:schemeClr val="bg1"/>
        </a:solidFill>
        <a:ln>
          <a:solidFill>
            <a:srgbClr val="00B050"/>
          </a:solidFill>
        </a:ln>
      </dgm:spPr>
      <dgm:t>
        <a:bodyPr/>
        <a:lstStyle/>
        <a:p>
          <a:r>
            <a:rPr lang="en-US" b="1" dirty="0" smtClean="0">
              <a:solidFill>
                <a:schemeClr val="tx1"/>
              </a:solidFill>
            </a:rPr>
            <a:t>Secure</a:t>
          </a:r>
          <a:endParaRPr lang="en-US" dirty="0">
            <a:solidFill>
              <a:schemeClr val="tx1"/>
            </a:solidFill>
          </a:endParaRPr>
        </a:p>
      </dgm:t>
    </dgm:pt>
    <dgm:pt modelId="{74507AE7-F6DD-4FE0-9A53-40D3788F28BD}" type="parTrans" cxnId="{922375D3-9CDD-49E7-AF87-C44C890E0C72}">
      <dgm:prSet/>
      <dgm:spPr/>
      <dgm:t>
        <a:bodyPr/>
        <a:lstStyle/>
        <a:p>
          <a:endParaRPr lang="en-US"/>
        </a:p>
      </dgm:t>
    </dgm:pt>
    <dgm:pt modelId="{B420BAB2-0566-4EDF-AF2B-6D6F3B68398F}" type="sibTrans" cxnId="{922375D3-9CDD-49E7-AF87-C44C890E0C72}">
      <dgm:prSet/>
      <dgm:spPr/>
      <dgm:t>
        <a:bodyPr/>
        <a:lstStyle/>
        <a:p>
          <a:endParaRPr lang="en-US"/>
        </a:p>
      </dgm:t>
    </dgm:pt>
    <dgm:pt modelId="{7DCC3F54-FE94-4206-B8ED-CA46B888791F}">
      <dgm:prSet/>
      <dgm:spPr>
        <a:solidFill>
          <a:schemeClr val="bg1"/>
        </a:solidFill>
        <a:ln>
          <a:solidFill>
            <a:srgbClr val="00B050"/>
          </a:solidFill>
        </a:ln>
      </dgm:spPr>
      <dgm:t>
        <a:bodyPr/>
        <a:lstStyle/>
        <a:p>
          <a:r>
            <a:rPr lang="en-US" b="1" dirty="0" smtClean="0">
              <a:solidFill>
                <a:schemeClr val="tx1"/>
              </a:solidFill>
            </a:rPr>
            <a:t>Fast</a:t>
          </a:r>
          <a:endParaRPr lang="en-US" dirty="0">
            <a:solidFill>
              <a:schemeClr val="tx1"/>
            </a:solidFill>
          </a:endParaRPr>
        </a:p>
      </dgm:t>
    </dgm:pt>
    <dgm:pt modelId="{79137301-AA63-451E-ACCF-EF67C530FC82}" type="parTrans" cxnId="{A92DF3ED-3F7E-451F-B0F0-928EC91D1E37}">
      <dgm:prSet/>
      <dgm:spPr/>
      <dgm:t>
        <a:bodyPr/>
        <a:lstStyle/>
        <a:p>
          <a:endParaRPr lang="en-US"/>
        </a:p>
      </dgm:t>
    </dgm:pt>
    <dgm:pt modelId="{F96FB78B-1113-42A5-8F1A-C9AEF9944ADF}" type="sibTrans" cxnId="{A92DF3ED-3F7E-451F-B0F0-928EC91D1E37}">
      <dgm:prSet/>
      <dgm:spPr/>
      <dgm:t>
        <a:bodyPr/>
        <a:lstStyle/>
        <a:p>
          <a:endParaRPr lang="en-US"/>
        </a:p>
      </dgm:t>
    </dgm:pt>
    <dgm:pt modelId="{76BAE5CB-C68C-4121-8A29-BE2919F021CA}" type="pres">
      <dgm:prSet presAssocID="{B4EBAEBF-A56D-4CC0-9F86-010BE0D82BB6}" presName="cycle" presStyleCnt="0">
        <dgm:presLayoutVars>
          <dgm:dir/>
          <dgm:resizeHandles val="exact"/>
        </dgm:presLayoutVars>
      </dgm:prSet>
      <dgm:spPr/>
      <dgm:t>
        <a:bodyPr/>
        <a:lstStyle/>
        <a:p>
          <a:endParaRPr lang="en-US"/>
        </a:p>
      </dgm:t>
    </dgm:pt>
    <dgm:pt modelId="{B211390C-0B8D-4149-98DA-0420C9405EFC}" type="pres">
      <dgm:prSet presAssocID="{F548500E-C138-4C30-A116-121BCCCFDD6D}" presName="node" presStyleLbl="node1" presStyleIdx="0" presStyleCnt="7" custScaleX="125937" custScaleY="121009">
        <dgm:presLayoutVars>
          <dgm:bulletEnabled val="1"/>
        </dgm:presLayoutVars>
      </dgm:prSet>
      <dgm:spPr/>
      <dgm:t>
        <a:bodyPr/>
        <a:lstStyle/>
        <a:p>
          <a:endParaRPr lang="en-US"/>
        </a:p>
      </dgm:t>
    </dgm:pt>
    <dgm:pt modelId="{F9268230-A7B6-4FFE-99A5-29F296AD5CCD}" type="pres">
      <dgm:prSet presAssocID="{F548500E-C138-4C30-A116-121BCCCFDD6D}" presName="spNode" presStyleCnt="0"/>
      <dgm:spPr/>
    </dgm:pt>
    <dgm:pt modelId="{9AAC301F-B12D-4C2C-9CCA-2F3DCA203DD8}" type="pres">
      <dgm:prSet presAssocID="{437FE4D2-58E3-4199-8209-F56DAE75353C}" presName="sibTrans" presStyleLbl="sibTrans1D1" presStyleIdx="0" presStyleCnt="7"/>
      <dgm:spPr/>
      <dgm:t>
        <a:bodyPr/>
        <a:lstStyle/>
        <a:p>
          <a:endParaRPr lang="en-US"/>
        </a:p>
      </dgm:t>
    </dgm:pt>
    <dgm:pt modelId="{5D909DEB-FE4F-4EC0-86A4-3D57C8B56D79}" type="pres">
      <dgm:prSet presAssocID="{934019C1-92CA-44FE-B69C-62BF9B892399}" presName="node" presStyleLbl="node1" presStyleIdx="1" presStyleCnt="7" custScaleX="125937" custScaleY="121009">
        <dgm:presLayoutVars>
          <dgm:bulletEnabled val="1"/>
        </dgm:presLayoutVars>
      </dgm:prSet>
      <dgm:spPr/>
      <dgm:t>
        <a:bodyPr/>
        <a:lstStyle/>
        <a:p>
          <a:endParaRPr lang="en-US"/>
        </a:p>
      </dgm:t>
    </dgm:pt>
    <dgm:pt modelId="{F44BA0E7-8B14-4954-8041-35744C1721F6}" type="pres">
      <dgm:prSet presAssocID="{934019C1-92CA-44FE-B69C-62BF9B892399}" presName="spNode" presStyleCnt="0"/>
      <dgm:spPr/>
    </dgm:pt>
    <dgm:pt modelId="{99D5A3A4-607E-4DC4-BACE-A92F405EEBEF}" type="pres">
      <dgm:prSet presAssocID="{A3591668-11DA-4438-9846-0DA8A39C088E}" presName="sibTrans" presStyleLbl="sibTrans1D1" presStyleIdx="1" presStyleCnt="7"/>
      <dgm:spPr/>
      <dgm:t>
        <a:bodyPr/>
        <a:lstStyle/>
        <a:p>
          <a:endParaRPr lang="en-US"/>
        </a:p>
      </dgm:t>
    </dgm:pt>
    <dgm:pt modelId="{AE781311-E21D-4B40-AD6C-D7FA6E875C4B}" type="pres">
      <dgm:prSet presAssocID="{E329AAD8-1C94-4753-9833-DC397A47BE13}" presName="node" presStyleLbl="node1" presStyleIdx="2" presStyleCnt="7" custScaleX="125937" custScaleY="121009">
        <dgm:presLayoutVars>
          <dgm:bulletEnabled val="1"/>
        </dgm:presLayoutVars>
      </dgm:prSet>
      <dgm:spPr/>
      <dgm:t>
        <a:bodyPr/>
        <a:lstStyle/>
        <a:p>
          <a:endParaRPr lang="en-US"/>
        </a:p>
      </dgm:t>
    </dgm:pt>
    <dgm:pt modelId="{097B794C-D0F7-4202-9FFF-F5822C8FB3DC}" type="pres">
      <dgm:prSet presAssocID="{E329AAD8-1C94-4753-9833-DC397A47BE13}" presName="spNode" presStyleCnt="0"/>
      <dgm:spPr/>
    </dgm:pt>
    <dgm:pt modelId="{630C4E11-26BF-48E6-8A53-3C4A5CE9AACF}" type="pres">
      <dgm:prSet presAssocID="{B6F2A9C6-5995-45CF-A773-02A4314729A6}" presName="sibTrans" presStyleLbl="sibTrans1D1" presStyleIdx="2" presStyleCnt="7"/>
      <dgm:spPr/>
      <dgm:t>
        <a:bodyPr/>
        <a:lstStyle/>
        <a:p>
          <a:endParaRPr lang="en-US"/>
        </a:p>
      </dgm:t>
    </dgm:pt>
    <dgm:pt modelId="{7C1A2358-2C64-446B-88F4-6D6851484F67}" type="pres">
      <dgm:prSet presAssocID="{86899B4D-3E76-4F77-BA16-B5A0C17EEB5D}" presName="node" presStyleLbl="node1" presStyleIdx="3" presStyleCnt="7" custScaleX="125937" custScaleY="121009">
        <dgm:presLayoutVars>
          <dgm:bulletEnabled val="1"/>
        </dgm:presLayoutVars>
      </dgm:prSet>
      <dgm:spPr/>
      <dgm:t>
        <a:bodyPr/>
        <a:lstStyle/>
        <a:p>
          <a:endParaRPr lang="en-US"/>
        </a:p>
      </dgm:t>
    </dgm:pt>
    <dgm:pt modelId="{2544F689-C16B-43EF-BF66-B50F2BD084BD}" type="pres">
      <dgm:prSet presAssocID="{86899B4D-3E76-4F77-BA16-B5A0C17EEB5D}" presName="spNode" presStyleCnt="0"/>
      <dgm:spPr/>
    </dgm:pt>
    <dgm:pt modelId="{F21D2F34-55D1-404F-956A-BAAEFB004117}" type="pres">
      <dgm:prSet presAssocID="{A4E4D578-D60E-494A-9320-5835387AAE83}" presName="sibTrans" presStyleLbl="sibTrans1D1" presStyleIdx="3" presStyleCnt="7"/>
      <dgm:spPr/>
      <dgm:t>
        <a:bodyPr/>
        <a:lstStyle/>
        <a:p>
          <a:endParaRPr lang="en-US"/>
        </a:p>
      </dgm:t>
    </dgm:pt>
    <dgm:pt modelId="{CC728C6D-B296-48D7-8EE3-F75C9C54DE18}" type="pres">
      <dgm:prSet presAssocID="{9F115FF2-6107-4F35-93FF-9615B7868893}" presName="node" presStyleLbl="node1" presStyleIdx="4" presStyleCnt="7" custScaleX="125937" custScaleY="121009">
        <dgm:presLayoutVars>
          <dgm:bulletEnabled val="1"/>
        </dgm:presLayoutVars>
      </dgm:prSet>
      <dgm:spPr/>
      <dgm:t>
        <a:bodyPr/>
        <a:lstStyle/>
        <a:p>
          <a:endParaRPr lang="en-US"/>
        </a:p>
      </dgm:t>
    </dgm:pt>
    <dgm:pt modelId="{5B50C26E-BFA4-41B7-85B9-8F19FA9169FE}" type="pres">
      <dgm:prSet presAssocID="{9F115FF2-6107-4F35-93FF-9615B7868893}" presName="spNode" presStyleCnt="0"/>
      <dgm:spPr/>
    </dgm:pt>
    <dgm:pt modelId="{99CFFC69-1F9C-418A-9FE5-586EC44F30BF}" type="pres">
      <dgm:prSet presAssocID="{079B7ED3-7579-401B-ADAD-DA7D608D2773}" presName="sibTrans" presStyleLbl="sibTrans1D1" presStyleIdx="4" presStyleCnt="7"/>
      <dgm:spPr/>
      <dgm:t>
        <a:bodyPr/>
        <a:lstStyle/>
        <a:p>
          <a:endParaRPr lang="en-US"/>
        </a:p>
      </dgm:t>
    </dgm:pt>
    <dgm:pt modelId="{A9C21C5B-2A76-44CE-92A6-B286DB60B6B1}" type="pres">
      <dgm:prSet presAssocID="{28A6D97C-FC59-4723-A51C-FB525D8CC0FF}" presName="node" presStyleLbl="node1" presStyleIdx="5" presStyleCnt="7" custScaleX="125937" custScaleY="121009">
        <dgm:presLayoutVars>
          <dgm:bulletEnabled val="1"/>
        </dgm:presLayoutVars>
      </dgm:prSet>
      <dgm:spPr/>
      <dgm:t>
        <a:bodyPr/>
        <a:lstStyle/>
        <a:p>
          <a:endParaRPr lang="en-US"/>
        </a:p>
      </dgm:t>
    </dgm:pt>
    <dgm:pt modelId="{CB815800-FEA8-40E7-821B-9ED57A5D40CE}" type="pres">
      <dgm:prSet presAssocID="{28A6D97C-FC59-4723-A51C-FB525D8CC0FF}" presName="spNode" presStyleCnt="0"/>
      <dgm:spPr/>
    </dgm:pt>
    <dgm:pt modelId="{3DEBF54C-88D3-461C-9D7C-BE223AA4CD75}" type="pres">
      <dgm:prSet presAssocID="{B420BAB2-0566-4EDF-AF2B-6D6F3B68398F}" presName="sibTrans" presStyleLbl="sibTrans1D1" presStyleIdx="5" presStyleCnt="7"/>
      <dgm:spPr/>
      <dgm:t>
        <a:bodyPr/>
        <a:lstStyle/>
        <a:p>
          <a:endParaRPr lang="en-US"/>
        </a:p>
      </dgm:t>
    </dgm:pt>
    <dgm:pt modelId="{02214A55-85DB-4333-9FBE-6EC79E2D0E6E}" type="pres">
      <dgm:prSet presAssocID="{7DCC3F54-FE94-4206-B8ED-CA46B888791F}" presName="node" presStyleLbl="node1" presStyleIdx="6" presStyleCnt="7" custScaleX="125937" custScaleY="121009">
        <dgm:presLayoutVars>
          <dgm:bulletEnabled val="1"/>
        </dgm:presLayoutVars>
      </dgm:prSet>
      <dgm:spPr/>
      <dgm:t>
        <a:bodyPr/>
        <a:lstStyle/>
        <a:p>
          <a:endParaRPr lang="en-US"/>
        </a:p>
      </dgm:t>
    </dgm:pt>
    <dgm:pt modelId="{1EDCB01C-5C43-4473-A16E-EBDF701CB415}" type="pres">
      <dgm:prSet presAssocID="{7DCC3F54-FE94-4206-B8ED-CA46B888791F}" presName="spNode" presStyleCnt="0"/>
      <dgm:spPr/>
    </dgm:pt>
    <dgm:pt modelId="{E9FE0CF5-16A5-4B69-8D69-9BE6D6B33973}" type="pres">
      <dgm:prSet presAssocID="{F96FB78B-1113-42A5-8F1A-C9AEF9944ADF}" presName="sibTrans" presStyleLbl="sibTrans1D1" presStyleIdx="6" presStyleCnt="7"/>
      <dgm:spPr/>
      <dgm:t>
        <a:bodyPr/>
        <a:lstStyle/>
        <a:p>
          <a:endParaRPr lang="en-US"/>
        </a:p>
      </dgm:t>
    </dgm:pt>
  </dgm:ptLst>
  <dgm:cxnLst>
    <dgm:cxn modelId="{922375D3-9CDD-49E7-AF87-C44C890E0C72}" srcId="{B4EBAEBF-A56D-4CC0-9F86-010BE0D82BB6}" destId="{28A6D97C-FC59-4723-A51C-FB525D8CC0FF}" srcOrd="5" destOrd="0" parTransId="{74507AE7-F6DD-4FE0-9A53-40D3788F28BD}" sibTransId="{B420BAB2-0566-4EDF-AF2B-6D6F3B68398F}"/>
    <dgm:cxn modelId="{0DCDB8D1-C0F5-447C-8AB1-81DB13648F54}" srcId="{B4EBAEBF-A56D-4CC0-9F86-010BE0D82BB6}" destId="{F548500E-C138-4C30-A116-121BCCCFDD6D}" srcOrd="0" destOrd="0" parTransId="{49CD19CC-AB80-4DAA-A696-341DDC91A71A}" sibTransId="{437FE4D2-58E3-4199-8209-F56DAE75353C}"/>
    <dgm:cxn modelId="{48F5AB46-B862-467F-A123-32A8C90AD16B}" srcId="{B4EBAEBF-A56D-4CC0-9F86-010BE0D82BB6}" destId="{934019C1-92CA-44FE-B69C-62BF9B892399}" srcOrd="1" destOrd="0" parTransId="{8A708597-AB19-4F81-B2B4-7E889CA477FA}" sibTransId="{A3591668-11DA-4438-9846-0DA8A39C088E}"/>
    <dgm:cxn modelId="{E641C8F7-6187-4D2F-AB1D-80B49A87ECFB}" type="presOf" srcId="{A4E4D578-D60E-494A-9320-5835387AAE83}" destId="{F21D2F34-55D1-404F-956A-BAAEFB004117}" srcOrd="0" destOrd="0" presId="urn:microsoft.com/office/officeart/2005/8/layout/cycle6"/>
    <dgm:cxn modelId="{2074F5A5-76CB-4393-A992-81FE66814EE2}" type="presOf" srcId="{28A6D97C-FC59-4723-A51C-FB525D8CC0FF}" destId="{A9C21C5B-2A76-44CE-92A6-B286DB60B6B1}" srcOrd="0" destOrd="0" presId="urn:microsoft.com/office/officeart/2005/8/layout/cycle6"/>
    <dgm:cxn modelId="{FB4AF9A5-3BA0-468E-90EE-40A0B3739209}" type="presOf" srcId="{079B7ED3-7579-401B-ADAD-DA7D608D2773}" destId="{99CFFC69-1F9C-418A-9FE5-586EC44F30BF}" srcOrd="0" destOrd="0" presId="urn:microsoft.com/office/officeart/2005/8/layout/cycle6"/>
    <dgm:cxn modelId="{8DD31096-432D-4366-8542-0542B82AD92D}" type="presOf" srcId="{86899B4D-3E76-4F77-BA16-B5A0C17EEB5D}" destId="{7C1A2358-2C64-446B-88F4-6D6851484F67}" srcOrd="0" destOrd="0" presId="urn:microsoft.com/office/officeart/2005/8/layout/cycle6"/>
    <dgm:cxn modelId="{42F17462-C558-4760-9E6D-0E70BCBB8A07}" type="presOf" srcId="{B420BAB2-0566-4EDF-AF2B-6D6F3B68398F}" destId="{3DEBF54C-88D3-461C-9D7C-BE223AA4CD75}" srcOrd="0" destOrd="0" presId="urn:microsoft.com/office/officeart/2005/8/layout/cycle6"/>
    <dgm:cxn modelId="{014E0E31-552F-4FDF-91D8-E2537FAE343A}" srcId="{B4EBAEBF-A56D-4CC0-9F86-010BE0D82BB6}" destId="{86899B4D-3E76-4F77-BA16-B5A0C17EEB5D}" srcOrd="3" destOrd="0" parTransId="{B1D47F6E-3A04-427A-8835-020257C158CA}" sibTransId="{A4E4D578-D60E-494A-9320-5835387AAE83}"/>
    <dgm:cxn modelId="{AA07B924-5DA3-4867-AE93-EE8F48D22EFF}" type="presOf" srcId="{B4EBAEBF-A56D-4CC0-9F86-010BE0D82BB6}" destId="{76BAE5CB-C68C-4121-8A29-BE2919F021CA}" srcOrd="0" destOrd="0" presId="urn:microsoft.com/office/officeart/2005/8/layout/cycle6"/>
    <dgm:cxn modelId="{9E9EC06A-0563-4E53-8BAE-6D8232649630}" type="presOf" srcId="{B6F2A9C6-5995-45CF-A773-02A4314729A6}" destId="{630C4E11-26BF-48E6-8A53-3C4A5CE9AACF}" srcOrd="0" destOrd="0" presId="urn:microsoft.com/office/officeart/2005/8/layout/cycle6"/>
    <dgm:cxn modelId="{DFC78F5C-1A88-4146-A4F6-9733CB806096}" type="presOf" srcId="{F548500E-C138-4C30-A116-121BCCCFDD6D}" destId="{B211390C-0B8D-4149-98DA-0420C9405EFC}" srcOrd="0" destOrd="0" presId="urn:microsoft.com/office/officeart/2005/8/layout/cycle6"/>
    <dgm:cxn modelId="{BAD0E786-BC1D-467B-AEEC-ABD0768AA8BD}" type="presOf" srcId="{E329AAD8-1C94-4753-9833-DC397A47BE13}" destId="{AE781311-E21D-4B40-AD6C-D7FA6E875C4B}" srcOrd="0" destOrd="0" presId="urn:microsoft.com/office/officeart/2005/8/layout/cycle6"/>
    <dgm:cxn modelId="{748D86C1-D908-4144-AF63-A57749C8F7C6}" type="presOf" srcId="{9F115FF2-6107-4F35-93FF-9615B7868893}" destId="{CC728C6D-B296-48D7-8EE3-F75C9C54DE18}" srcOrd="0" destOrd="0" presId="urn:microsoft.com/office/officeart/2005/8/layout/cycle6"/>
    <dgm:cxn modelId="{9EB7B3CD-1E64-4A5A-9D03-704C22C31EF6}" type="presOf" srcId="{437FE4D2-58E3-4199-8209-F56DAE75353C}" destId="{9AAC301F-B12D-4C2C-9CCA-2F3DCA203DD8}" srcOrd="0" destOrd="0" presId="urn:microsoft.com/office/officeart/2005/8/layout/cycle6"/>
    <dgm:cxn modelId="{A92DF3ED-3F7E-451F-B0F0-928EC91D1E37}" srcId="{B4EBAEBF-A56D-4CC0-9F86-010BE0D82BB6}" destId="{7DCC3F54-FE94-4206-B8ED-CA46B888791F}" srcOrd="6" destOrd="0" parTransId="{79137301-AA63-451E-ACCF-EF67C530FC82}" sibTransId="{F96FB78B-1113-42A5-8F1A-C9AEF9944ADF}"/>
    <dgm:cxn modelId="{DCF6D45A-E6CD-4678-A6BA-A7CC97B915D2}" type="presOf" srcId="{934019C1-92CA-44FE-B69C-62BF9B892399}" destId="{5D909DEB-FE4F-4EC0-86A4-3D57C8B56D79}" srcOrd="0" destOrd="0" presId="urn:microsoft.com/office/officeart/2005/8/layout/cycle6"/>
    <dgm:cxn modelId="{58C00430-1184-4B0C-AAAD-DEE6F009E333}" srcId="{B4EBAEBF-A56D-4CC0-9F86-010BE0D82BB6}" destId="{9F115FF2-6107-4F35-93FF-9615B7868893}" srcOrd="4" destOrd="0" parTransId="{D96C6F81-6DF4-4D48-B2BF-6AF573DD258D}" sibTransId="{079B7ED3-7579-401B-ADAD-DA7D608D2773}"/>
    <dgm:cxn modelId="{B32FE633-DAE4-49A9-A79C-31EB1EB81A45}" type="presOf" srcId="{A3591668-11DA-4438-9846-0DA8A39C088E}" destId="{99D5A3A4-607E-4DC4-BACE-A92F405EEBEF}" srcOrd="0" destOrd="0" presId="urn:microsoft.com/office/officeart/2005/8/layout/cycle6"/>
    <dgm:cxn modelId="{6C5E1F26-92F2-4ADE-AA14-C5B50E83B251}" type="presOf" srcId="{7DCC3F54-FE94-4206-B8ED-CA46B888791F}" destId="{02214A55-85DB-4333-9FBE-6EC79E2D0E6E}" srcOrd="0" destOrd="0" presId="urn:microsoft.com/office/officeart/2005/8/layout/cycle6"/>
    <dgm:cxn modelId="{EA54A754-37FD-4848-8971-2CBC0CAEA7B3}" type="presOf" srcId="{F96FB78B-1113-42A5-8F1A-C9AEF9944ADF}" destId="{E9FE0CF5-16A5-4B69-8D69-9BE6D6B33973}" srcOrd="0" destOrd="0" presId="urn:microsoft.com/office/officeart/2005/8/layout/cycle6"/>
    <dgm:cxn modelId="{AB9D64A1-A8AE-4333-BB73-93A77983E7D1}" srcId="{B4EBAEBF-A56D-4CC0-9F86-010BE0D82BB6}" destId="{E329AAD8-1C94-4753-9833-DC397A47BE13}" srcOrd="2" destOrd="0" parTransId="{CC50B4DB-319F-4177-804E-A5D04473EC92}" sibTransId="{B6F2A9C6-5995-45CF-A773-02A4314729A6}"/>
    <dgm:cxn modelId="{47CCC304-EF04-46FC-BCEB-A8646CE42D8B}" type="presParOf" srcId="{76BAE5CB-C68C-4121-8A29-BE2919F021CA}" destId="{B211390C-0B8D-4149-98DA-0420C9405EFC}" srcOrd="0" destOrd="0" presId="urn:microsoft.com/office/officeart/2005/8/layout/cycle6"/>
    <dgm:cxn modelId="{30297D57-C61B-472E-B9E3-DC7E2DE4D4C0}" type="presParOf" srcId="{76BAE5CB-C68C-4121-8A29-BE2919F021CA}" destId="{F9268230-A7B6-4FFE-99A5-29F296AD5CCD}" srcOrd="1" destOrd="0" presId="urn:microsoft.com/office/officeart/2005/8/layout/cycle6"/>
    <dgm:cxn modelId="{9C143198-AD24-4E13-8865-0BA47C45CB01}" type="presParOf" srcId="{76BAE5CB-C68C-4121-8A29-BE2919F021CA}" destId="{9AAC301F-B12D-4C2C-9CCA-2F3DCA203DD8}" srcOrd="2" destOrd="0" presId="urn:microsoft.com/office/officeart/2005/8/layout/cycle6"/>
    <dgm:cxn modelId="{87CF1EB5-1729-4A3E-9AA1-112DAD91C7F5}" type="presParOf" srcId="{76BAE5CB-C68C-4121-8A29-BE2919F021CA}" destId="{5D909DEB-FE4F-4EC0-86A4-3D57C8B56D79}" srcOrd="3" destOrd="0" presId="urn:microsoft.com/office/officeart/2005/8/layout/cycle6"/>
    <dgm:cxn modelId="{AE7A1373-994E-4963-BF27-4729A9F49D7C}" type="presParOf" srcId="{76BAE5CB-C68C-4121-8A29-BE2919F021CA}" destId="{F44BA0E7-8B14-4954-8041-35744C1721F6}" srcOrd="4" destOrd="0" presId="urn:microsoft.com/office/officeart/2005/8/layout/cycle6"/>
    <dgm:cxn modelId="{22FD4E79-C740-40DA-AF0F-3B6CF115FAE5}" type="presParOf" srcId="{76BAE5CB-C68C-4121-8A29-BE2919F021CA}" destId="{99D5A3A4-607E-4DC4-BACE-A92F405EEBEF}" srcOrd="5" destOrd="0" presId="urn:microsoft.com/office/officeart/2005/8/layout/cycle6"/>
    <dgm:cxn modelId="{BD7565CA-8826-4821-AB15-9F22E03321E2}" type="presParOf" srcId="{76BAE5CB-C68C-4121-8A29-BE2919F021CA}" destId="{AE781311-E21D-4B40-AD6C-D7FA6E875C4B}" srcOrd="6" destOrd="0" presId="urn:microsoft.com/office/officeart/2005/8/layout/cycle6"/>
    <dgm:cxn modelId="{9193686F-B596-4143-80ED-5717FEE77EF3}" type="presParOf" srcId="{76BAE5CB-C68C-4121-8A29-BE2919F021CA}" destId="{097B794C-D0F7-4202-9FFF-F5822C8FB3DC}" srcOrd="7" destOrd="0" presId="urn:microsoft.com/office/officeart/2005/8/layout/cycle6"/>
    <dgm:cxn modelId="{C1D2F857-1F80-4006-9E1A-4D0049842CDA}" type="presParOf" srcId="{76BAE5CB-C68C-4121-8A29-BE2919F021CA}" destId="{630C4E11-26BF-48E6-8A53-3C4A5CE9AACF}" srcOrd="8" destOrd="0" presId="urn:microsoft.com/office/officeart/2005/8/layout/cycle6"/>
    <dgm:cxn modelId="{D948C17B-A2C2-4210-9BAE-D4F61AE857A3}" type="presParOf" srcId="{76BAE5CB-C68C-4121-8A29-BE2919F021CA}" destId="{7C1A2358-2C64-446B-88F4-6D6851484F67}" srcOrd="9" destOrd="0" presId="urn:microsoft.com/office/officeart/2005/8/layout/cycle6"/>
    <dgm:cxn modelId="{87F76A41-EF65-4DD9-B334-2612E5E9A5DA}" type="presParOf" srcId="{76BAE5CB-C68C-4121-8A29-BE2919F021CA}" destId="{2544F689-C16B-43EF-BF66-B50F2BD084BD}" srcOrd="10" destOrd="0" presId="urn:microsoft.com/office/officeart/2005/8/layout/cycle6"/>
    <dgm:cxn modelId="{29463398-DD19-41DB-961D-A3CADDC2CF4D}" type="presParOf" srcId="{76BAE5CB-C68C-4121-8A29-BE2919F021CA}" destId="{F21D2F34-55D1-404F-956A-BAAEFB004117}" srcOrd="11" destOrd="0" presId="urn:microsoft.com/office/officeart/2005/8/layout/cycle6"/>
    <dgm:cxn modelId="{CFE78A94-2B0B-4531-AD41-A0E16DAC258F}" type="presParOf" srcId="{76BAE5CB-C68C-4121-8A29-BE2919F021CA}" destId="{CC728C6D-B296-48D7-8EE3-F75C9C54DE18}" srcOrd="12" destOrd="0" presId="urn:microsoft.com/office/officeart/2005/8/layout/cycle6"/>
    <dgm:cxn modelId="{96127E4F-6BB2-40E6-807B-DEB05060CB74}" type="presParOf" srcId="{76BAE5CB-C68C-4121-8A29-BE2919F021CA}" destId="{5B50C26E-BFA4-41B7-85B9-8F19FA9169FE}" srcOrd="13" destOrd="0" presId="urn:microsoft.com/office/officeart/2005/8/layout/cycle6"/>
    <dgm:cxn modelId="{72924D1D-6991-4A05-BB0C-260BC76D299C}" type="presParOf" srcId="{76BAE5CB-C68C-4121-8A29-BE2919F021CA}" destId="{99CFFC69-1F9C-418A-9FE5-586EC44F30BF}" srcOrd="14" destOrd="0" presId="urn:microsoft.com/office/officeart/2005/8/layout/cycle6"/>
    <dgm:cxn modelId="{E5F15BFD-940E-4081-92A2-86F03C7CA17A}" type="presParOf" srcId="{76BAE5CB-C68C-4121-8A29-BE2919F021CA}" destId="{A9C21C5B-2A76-44CE-92A6-B286DB60B6B1}" srcOrd="15" destOrd="0" presId="urn:microsoft.com/office/officeart/2005/8/layout/cycle6"/>
    <dgm:cxn modelId="{543DBC0A-B2F2-4F22-B013-5438945B4D19}" type="presParOf" srcId="{76BAE5CB-C68C-4121-8A29-BE2919F021CA}" destId="{CB815800-FEA8-40E7-821B-9ED57A5D40CE}" srcOrd="16" destOrd="0" presId="urn:microsoft.com/office/officeart/2005/8/layout/cycle6"/>
    <dgm:cxn modelId="{B7F87A10-3A65-46A4-84B4-F5F282A841A3}" type="presParOf" srcId="{76BAE5CB-C68C-4121-8A29-BE2919F021CA}" destId="{3DEBF54C-88D3-461C-9D7C-BE223AA4CD75}" srcOrd="17" destOrd="0" presId="urn:microsoft.com/office/officeart/2005/8/layout/cycle6"/>
    <dgm:cxn modelId="{54925FB2-6D0E-40E9-9F2C-1B550B5EFB84}" type="presParOf" srcId="{76BAE5CB-C68C-4121-8A29-BE2919F021CA}" destId="{02214A55-85DB-4333-9FBE-6EC79E2D0E6E}" srcOrd="18" destOrd="0" presId="urn:microsoft.com/office/officeart/2005/8/layout/cycle6"/>
    <dgm:cxn modelId="{23BC958B-98FD-4400-8911-D0CD9B545E4A}" type="presParOf" srcId="{76BAE5CB-C68C-4121-8A29-BE2919F021CA}" destId="{1EDCB01C-5C43-4473-A16E-EBDF701CB415}" srcOrd="19" destOrd="0" presId="urn:microsoft.com/office/officeart/2005/8/layout/cycle6"/>
    <dgm:cxn modelId="{B6FE34D9-C7CB-4207-AFCC-2E54EA0F624F}" type="presParOf" srcId="{76BAE5CB-C68C-4121-8A29-BE2919F021CA}" destId="{E9FE0CF5-16A5-4B69-8D69-9BE6D6B33973}" srcOrd="20"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1EEC0D1-E12A-41E8-AEBD-4250890539B1}"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en-US"/>
        </a:p>
      </dgm:t>
    </dgm:pt>
    <dgm:pt modelId="{455E1C46-0200-4826-97E6-B576D383AB5E}">
      <dgm:prSet phldrT="[Text]"/>
      <dgm:spPr/>
      <dgm:t>
        <a:bodyPr/>
        <a:lstStyle/>
        <a:p>
          <a:r>
            <a:rPr lang="en-US" b="1" dirty="0" smtClean="0"/>
            <a:t>Create a Directory Structure under Tomcat</a:t>
          </a:r>
          <a:endParaRPr lang="en-US" dirty="0"/>
        </a:p>
      </dgm:t>
    </dgm:pt>
    <dgm:pt modelId="{38B65445-7E4A-4E9A-873A-0478D4C9958F}" type="parTrans" cxnId="{796BC62A-417C-4DE0-8424-11808BF988BF}">
      <dgm:prSet/>
      <dgm:spPr/>
      <dgm:t>
        <a:bodyPr/>
        <a:lstStyle/>
        <a:p>
          <a:endParaRPr lang="en-US"/>
        </a:p>
      </dgm:t>
    </dgm:pt>
    <dgm:pt modelId="{0DAF66AC-1374-4AB3-A97C-8CA2EA5C3E24}" type="sibTrans" cxnId="{796BC62A-417C-4DE0-8424-11808BF988BF}">
      <dgm:prSet/>
      <dgm:spPr/>
      <dgm:t>
        <a:bodyPr/>
        <a:lstStyle/>
        <a:p>
          <a:endParaRPr lang="en-US"/>
        </a:p>
      </dgm:t>
    </dgm:pt>
    <dgm:pt modelId="{FB9891F6-8C6B-46FE-8F3F-B95BE5788674}">
      <dgm:prSet/>
      <dgm:spPr/>
      <dgm:t>
        <a:bodyPr/>
        <a:lstStyle/>
        <a:p>
          <a:r>
            <a:rPr lang="en-US" b="1" smtClean="0"/>
            <a:t>Write the Servlet Source Code</a:t>
          </a:r>
          <a:endParaRPr lang="en-US"/>
        </a:p>
      </dgm:t>
    </dgm:pt>
    <dgm:pt modelId="{E858A4DB-ACF7-4879-AD1B-CBFDBF90CEC8}" type="parTrans" cxnId="{8DFDE508-0C7F-4A81-B7FB-EF20032DC809}">
      <dgm:prSet/>
      <dgm:spPr/>
      <dgm:t>
        <a:bodyPr/>
        <a:lstStyle/>
        <a:p>
          <a:endParaRPr lang="en-US"/>
        </a:p>
      </dgm:t>
    </dgm:pt>
    <dgm:pt modelId="{AAC8F6B8-0E3A-40E2-B208-21FE2BDB2337}" type="sibTrans" cxnId="{8DFDE508-0C7F-4A81-B7FB-EF20032DC809}">
      <dgm:prSet/>
      <dgm:spPr/>
      <dgm:t>
        <a:bodyPr/>
        <a:lstStyle/>
        <a:p>
          <a:endParaRPr lang="en-US"/>
        </a:p>
      </dgm:t>
    </dgm:pt>
    <dgm:pt modelId="{0D5EF4D9-C33F-40B6-9267-4E0CBE4B5E2F}">
      <dgm:prSet/>
      <dgm:spPr/>
      <dgm:t>
        <a:bodyPr/>
        <a:lstStyle/>
        <a:p>
          <a:r>
            <a:rPr lang="en-US" b="1" smtClean="0"/>
            <a:t>Compile Your Source Code</a:t>
          </a:r>
          <a:endParaRPr lang="en-US"/>
        </a:p>
      </dgm:t>
    </dgm:pt>
    <dgm:pt modelId="{C872D572-D681-4C4A-87FC-E53B7D04FCD1}" type="parTrans" cxnId="{076F5031-A736-4705-92F4-0D7E9A9CB303}">
      <dgm:prSet/>
      <dgm:spPr/>
      <dgm:t>
        <a:bodyPr/>
        <a:lstStyle/>
        <a:p>
          <a:endParaRPr lang="en-US"/>
        </a:p>
      </dgm:t>
    </dgm:pt>
    <dgm:pt modelId="{C953ADB8-9A25-4873-ABE5-5C7D051CFA56}" type="sibTrans" cxnId="{076F5031-A736-4705-92F4-0D7E9A9CB303}">
      <dgm:prSet/>
      <dgm:spPr/>
      <dgm:t>
        <a:bodyPr/>
        <a:lstStyle/>
        <a:p>
          <a:endParaRPr lang="en-US"/>
        </a:p>
      </dgm:t>
    </dgm:pt>
    <dgm:pt modelId="{6226D586-8845-4CE7-A18C-5F7C7A23EE04}">
      <dgm:prSet/>
      <dgm:spPr/>
      <dgm:t>
        <a:bodyPr/>
        <a:lstStyle/>
        <a:p>
          <a:r>
            <a:rPr lang="en-US" b="1" smtClean="0"/>
            <a:t>Create the Deployment Descriptor</a:t>
          </a:r>
          <a:endParaRPr lang="en-US"/>
        </a:p>
      </dgm:t>
    </dgm:pt>
    <dgm:pt modelId="{D5374511-D03C-4B0C-8B13-409C3BD385B5}" type="parTrans" cxnId="{3A9EBAF6-F836-4EAA-AD89-A44EC9544492}">
      <dgm:prSet/>
      <dgm:spPr/>
      <dgm:t>
        <a:bodyPr/>
        <a:lstStyle/>
        <a:p>
          <a:endParaRPr lang="en-US"/>
        </a:p>
      </dgm:t>
    </dgm:pt>
    <dgm:pt modelId="{BEDCDCE5-AD45-42BE-91ED-33A59BE6C92C}" type="sibTrans" cxnId="{3A9EBAF6-F836-4EAA-AD89-A44EC9544492}">
      <dgm:prSet/>
      <dgm:spPr/>
      <dgm:t>
        <a:bodyPr/>
        <a:lstStyle/>
        <a:p>
          <a:endParaRPr lang="en-US"/>
        </a:p>
      </dgm:t>
    </dgm:pt>
    <dgm:pt modelId="{F9088F5C-CF37-4B98-9174-C8A36DB5BFBB}">
      <dgm:prSet/>
      <dgm:spPr/>
      <dgm:t>
        <a:bodyPr/>
        <a:lstStyle/>
        <a:p>
          <a:r>
            <a:rPr lang="en-US" b="1" smtClean="0"/>
            <a:t>Run Tomcat</a:t>
          </a:r>
          <a:endParaRPr lang="en-US"/>
        </a:p>
      </dgm:t>
    </dgm:pt>
    <dgm:pt modelId="{336BDF0F-A5E5-4D82-9754-6A137FD996C6}" type="parTrans" cxnId="{11DED81C-F49D-4E89-9DB2-570921F7C399}">
      <dgm:prSet/>
      <dgm:spPr/>
      <dgm:t>
        <a:bodyPr/>
        <a:lstStyle/>
        <a:p>
          <a:endParaRPr lang="en-US"/>
        </a:p>
      </dgm:t>
    </dgm:pt>
    <dgm:pt modelId="{4625633A-0F32-4F67-A4AE-C8F9718A478C}" type="sibTrans" cxnId="{11DED81C-F49D-4E89-9DB2-570921F7C399}">
      <dgm:prSet/>
      <dgm:spPr/>
      <dgm:t>
        <a:bodyPr/>
        <a:lstStyle/>
        <a:p>
          <a:endParaRPr lang="en-US"/>
        </a:p>
      </dgm:t>
    </dgm:pt>
    <dgm:pt modelId="{E7FED983-E46F-4FAC-963D-1574E6D0B7DE}">
      <dgm:prSet/>
      <dgm:spPr/>
      <dgm:t>
        <a:bodyPr/>
        <a:lstStyle/>
        <a:p>
          <a:r>
            <a:rPr lang="en-US" b="1" smtClean="0"/>
            <a:t>Call Your Servlet from a Web Browser</a:t>
          </a:r>
          <a:endParaRPr lang="en-US"/>
        </a:p>
      </dgm:t>
    </dgm:pt>
    <dgm:pt modelId="{DCA22EFB-DDC2-40DA-BA94-D4C6C216BE81}" type="parTrans" cxnId="{ECECCA76-0671-498C-A2E6-4DACD49E7662}">
      <dgm:prSet/>
      <dgm:spPr/>
      <dgm:t>
        <a:bodyPr/>
        <a:lstStyle/>
        <a:p>
          <a:endParaRPr lang="en-US"/>
        </a:p>
      </dgm:t>
    </dgm:pt>
    <dgm:pt modelId="{5775DBF7-2101-4C49-94BC-264029E7DBC9}" type="sibTrans" cxnId="{ECECCA76-0671-498C-A2E6-4DACD49E7662}">
      <dgm:prSet/>
      <dgm:spPr/>
      <dgm:t>
        <a:bodyPr/>
        <a:lstStyle/>
        <a:p>
          <a:endParaRPr lang="en-US"/>
        </a:p>
      </dgm:t>
    </dgm:pt>
    <dgm:pt modelId="{ACC7F5AF-488A-4B3D-8C9D-8BAF9F83D97E}" type="pres">
      <dgm:prSet presAssocID="{D1EEC0D1-E12A-41E8-AEBD-4250890539B1}" presName="Name0" presStyleCnt="0">
        <dgm:presLayoutVars>
          <dgm:dir/>
          <dgm:animLvl val="lvl"/>
          <dgm:resizeHandles val="exact"/>
        </dgm:presLayoutVars>
      </dgm:prSet>
      <dgm:spPr/>
      <dgm:t>
        <a:bodyPr/>
        <a:lstStyle/>
        <a:p>
          <a:endParaRPr lang="en-US"/>
        </a:p>
      </dgm:t>
    </dgm:pt>
    <dgm:pt modelId="{10568811-471F-412A-83DD-C81C3007C2FF}" type="pres">
      <dgm:prSet presAssocID="{E7FED983-E46F-4FAC-963D-1574E6D0B7DE}" presName="boxAndChildren" presStyleCnt="0"/>
      <dgm:spPr/>
    </dgm:pt>
    <dgm:pt modelId="{DFB610FE-D7CF-4ECF-9B27-BA6E1FB7E855}" type="pres">
      <dgm:prSet presAssocID="{E7FED983-E46F-4FAC-963D-1574E6D0B7DE}" presName="parentTextBox" presStyleLbl="node1" presStyleIdx="0" presStyleCnt="6"/>
      <dgm:spPr/>
      <dgm:t>
        <a:bodyPr/>
        <a:lstStyle/>
        <a:p>
          <a:endParaRPr lang="en-US"/>
        </a:p>
      </dgm:t>
    </dgm:pt>
    <dgm:pt modelId="{7ABC8A6B-A39D-4762-8EF1-E8FA8BD373BA}" type="pres">
      <dgm:prSet presAssocID="{4625633A-0F32-4F67-A4AE-C8F9718A478C}" presName="sp" presStyleCnt="0"/>
      <dgm:spPr/>
    </dgm:pt>
    <dgm:pt modelId="{7D358BA6-4DA3-4404-9DD4-607845B5D6A6}" type="pres">
      <dgm:prSet presAssocID="{F9088F5C-CF37-4B98-9174-C8A36DB5BFBB}" presName="arrowAndChildren" presStyleCnt="0"/>
      <dgm:spPr/>
    </dgm:pt>
    <dgm:pt modelId="{C93E6E54-42D6-44AC-B8C2-D87773D9211C}" type="pres">
      <dgm:prSet presAssocID="{F9088F5C-CF37-4B98-9174-C8A36DB5BFBB}" presName="parentTextArrow" presStyleLbl="node1" presStyleIdx="1" presStyleCnt="6"/>
      <dgm:spPr/>
      <dgm:t>
        <a:bodyPr/>
        <a:lstStyle/>
        <a:p>
          <a:endParaRPr lang="en-US"/>
        </a:p>
      </dgm:t>
    </dgm:pt>
    <dgm:pt modelId="{C1F6384C-3D82-4F0B-A404-0389D4AE94A3}" type="pres">
      <dgm:prSet presAssocID="{BEDCDCE5-AD45-42BE-91ED-33A59BE6C92C}" presName="sp" presStyleCnt="0"/>
      <dgm:spPr/>
    </dgm:pt>
    <dgm:pt modelId="{E0784D28-DEC3-437D-9A20-26F1CCD8010E}" type="pres">
      <dgm:prSet presAssocID="{6226D586-8845-4CE7-A18C-5F7C7A23EE04}" presName="arrowAndChildren" presStyleCnt="0"/>
      <dgm:spPr/>
    </dgm:pt>
    <dgm:pt modelId="{B637B365-94AE-49CA-B53F-90E92BC26B67}" type="pres">
      <dgm:prSet presAssocID="{6226D586-8845-4CE7-A18C-5F7C7A23EE04}" presName="parentTextArrow" presStyleLbl="node1" presStyleIdx="2" presStyleCnt="6"/>
      <dgm:spPr/>
      <dgm:t>
        <a:bodyPr/>
        <a:lstStyle/>
        <a:p>
          <a:endParaRPr lang="en-US"/>
        </a:p>
      </dgm:t>
    </dgm:pt>
    <dgm:pt modelId="{76C6AFAB-605B-4F83-A6B2-78051CEB928D}" type="pres">
      <dgm:prSet presAssocID="{C953ADB8-9A25-4873-ABE5-5C7D051CFA56}" presName="sp" presStyleCnt="0"/>
      <dgm:spPr/>
    </dgm:pt>
    <dgm:pt modelId="{01215776-4C50-4233-B06C-5D967A0B7BE0}" type="pres">
      <dgm:prSet presAssocID="{0D5EF4D9-C33F-40B6-9267-4E0CBE4B5E2F}" presName="arrowAndChildren" presStyleCnt="0"/>
      <dgm:spPr/>
    </dgm:pt>
    <dgm:pt modelId="{82009B83-5B08-4DFE-8D31-F2BD0C6E40AB}" type="pres">
      <dgm:prSet presAssocID="{0D5EF4D9-C33F-40B6-9267-4E0CBE4B5E2F}" presName="parentTextArrow" presStyleLbl="node1" presStyleIdx="3" presStyleCnt="6"/>
      <dgm:spPr/>
      <dgm:t>
        <a:bodyPr/>
        <a:lstStyle/>
        <a:p>
          <a:endParaRPr lang="en-US"/>
        </a:p>
      </dgm:t>
    </dgm:pt>
    <dgm:pt modelId="{A8E9D5F7-454F-4682-9599-C2DE5FCAD1D5}" type="pres">
      <dgm:prSet presAssocID="{AAC8F6B8-0E3A-40E2-B208-21FE2BDB2337}" presName="sp" presStyleCnt="0"/>
      <dgm:spPr/>
    </dgm:pt>
    <dgm:pt modelId="{1C665CA7-BEF9-4955-B3C4-1EB2BDF5790D}" type="pres">
      <dgm:prSet presAssocID="{FB9891F6-8C6B-46FE-8F3F-B95BE5788674}" presName="arrowAndChildren" presStyleCnt="0"/>
      <dgm:spPr/>
    </dgm:pt>
    <dgm:pt modelId="{9D746350-AB08-4951-85C1-D94087A64A04}" type="pres">
      <dgm:prSet presAssocID="{FB9891F6-8C6B-46FE-8F3F-B95BE5788674}" presName="parentTextArrow" presStyleLbl="node1" presStyleIdx="4" presStyleCnt="6"/>
      <dgm:spPr/>
      <dgm:t>
        <a:bodyPr/>
        <a:lstStyle/>
        <a:p>
          <a:endParaRPr lang="en-US"/>
        </a:p>
      </dgm:t>
    </dgm:pt>
    <dgm:pt modelId="{5DDC561F-75E5-4D6F-A5A7-3C9E8E3190F5}" type="pres">
      <dgm:prSet presAssocID="{0DAF66AC-1374-4AB3-A97C-8CA2EA5C3E24}" presName="sp" presStyleCnt="0"/>
      <dgm:spPr/>
    </dgm:pt>
    <dgm:pt modelId="{3370240B-B8CD-46A1-9D9A-877D8F7DF7DC}" type="pres">
      <dgm:prSet presAssocID="{455E1C46-0200-4826-97E6-B576D383AB5E}" presName="arrowAndChildren" presStyleCnt="0"/>
      <dgm:spPr/>
    </dgm:pt>
    <dgm:pt modelId="{FE76FDF7-0E30-4938-9C14-AC41689B0827}" type="pres">
      <dgm:prSet presAssocID="{455E1C46-0200-4826-97E6-B576D383AB5E}" presName="parentTextArrow" presStyleLbl="node1" presStyleIdx="5" presStyleCnt="6"/>
      <dgm:spPr/>
      <dgm:t>
        <a:bodyPr/>
        <a:lstStyle/>
        <a:p>
          <a:endParaRPr lang="en-US"/>
        </a:p>
      </dgm:t>
    </dgm:pt>
  </dgm:ptLst>
  <dgm:cxnLst>
    <dgm:cxn modelId="{8DFDE508-0C7F-4A81-B7FB-EF20032DC809}" srcId="{D1EEC0D1-E12A-41E8-AEBD-4250890539B1}" destId="{FB9891F6-8C6B-46FE-8F3F-B95BE5788674}" srcOrd="1" destOrd="0" parTransId="{E858A4DB-ACF7-4879-AD1B-CBFDBF90CEC8}" sibTransId="{AAC8F6B8-0E3A-40E2-B208-21FE2BDB2337}"/>
    <dgm:cxn modelId="{076F5031-A736-4705-92F4-0D7E9A9CB303}" srcId="{D1EEC0D1-E12A-41E8-AEBD-4250890539B1}" destId="{0D5EF4D9-C33F-40B6-9267-4E0CBE4B5E2F}" srcOrd="2" destOrd="0" parTransId="{C872D572-D681-4C4A-87FC-E53B7D04FCD1}" sibTransId="{C953ADB8-9A25-4873-ABE5-5C7D051CFA56}"/>
    <dgm:cxn modelId="{DDA53EB8-9E5B-4BEE-881D-239A9F1818AA}" type="presOf" srcId="{F9088F5C-CF37-4B98-9174-C8A36DB5BFBB}" destId="{C93E6E54-42D6-44AC-B8C2-D87773D9211C}" srcOrd="0" destOrd="0" presId="urn:microsoft.com/office/officeart/2005/8/layout/process4"/>
    <dgm:cxn modelId="{2F97DA8F-8BE5-4DF0-8A84-A4F2E5E66028}" type="presOf" srcId="{D1EEC0D1-E12A-41E8-AEBD-4250890539B1}" destId="{ACC7F5AF-488A-4B3D-8C9D-8BAF9F83D97E}" srcOrd="0" destOrd="0" presId="urn:microsoft.com/office/officeart/2005/8/layout/process4"/>
    <dgm:cxn modelId="{3A9EBAF6-F836-4EAA-AD89-A44EC9544492}" srcId="{D1EEC0D1-E12A-41E8-AEBD-4250890539B1}" destId="{6226D586-8845-4CE7-A18C-5F7C7A23EE04}" srcOrd="3" destOrd="0" parTransId="{D5374511-D03C-4B0C-8B13-409C3BD385B5}" sibTransId="{BEDCDCE5-AD45-42BE-91ED-33A59BE6C92C}"/>
    <dgm:cxn modelId="{11DED81C-F49D-4E89-9DB2-570921F7C399}" srcId="{D1EEC0D1-E12A-41E8-AEBD-4250890539B1}" destId="{F9088F5C-CF37-4B98-9174-C8A36DB5BFBB}" srcOrd="4" destOrd="0" parTransId="{336BDF0F-A5E5-4D82-9754-6A137FD996C6}" sibTransId="{4625633A-0F32-4F67-A4AE-C8F9718A478C}"/>
    <dgm:cxn modelId="{B68C89BD-C683-499B-AEFE-DD83CAFAEC7D}" type="presOf" srcId="{0D5EF4D9-C33F-40B6-9267-4E0CBE4B5E2F}" destId="{82009B83-5B08-4DFE-8D31-F2BD0C6E40AB}" srcOrd="0" destOrd="0" presId="urn:microsoft.com/office/officeart/2005/8/layout/process4"/>
    <dgm:cxn modelId="{796BC62A-417C-4DE0-8424-11808BF988BF}" srcId="{D1EEC0D1-E12A-41E8-AEBD-4250890539B1}" destId="{455E1C46-0200-4826-97E6-B576D383AB5E}" srcOrd="0" destOrd="0" parTransId="{38B65445-7E4A-4E9A-873A-0478D4C9958F}" sibTransId="{0DAF66AC-1374-4AB3-A97C-8CA2EA5C3E24}"/>
    <dgm:cxn modelId="{94D4ACC3-6736-40F9-8088-785364BFCC01}" type="presOf" srcId="{6226D586-8845-4CE7-A18C-5F7C7A23EE04}" destId="{B637B365-94AE-49CA-B53F-90E92BC26B67}" srcOrd="0" destOrd="0" presId="urn:microsoft.com/office/officeart/2005/8/layout/process4"/>
    <dgm:cxn modelId="{6EABF0AD-A85B-47CE-B6FF-1924683A1E41}" type="presOf" srcId="{FB9891F6-8C6B-46FE-8F3F-B95BE5788674}" destId="{9D746350-AB08-4951-85C1-D94087A64A04}" srcOrd="0" destOrd="0" presId="urn:microsoft.com/office/officeart/2005/8/layout/process4"/>
    <dgm:cxn modelId="{3B5AB038-EAB8-4862-95D2-871D79DAE3E5}" type="presOf" srcId="{455E1C46-0200-4826-97E6-B576D383AB5E}" destId="{FE76FDF7-0E30-4938-9C14-AC41689B0827}" srcOrd="0" destOrd="0" presId="urn:microsoft.com/office/officeart/2005/8/layout/process4"/>
    <dgm:cxn modelId="{53A211FE-BF8D-4DA2-A83A-698405C73E04}" type="presOf" srcId="{E7FED983-E46F-4FAC-963D-1574E6D0B7DE}" destId="{DFB610FE-D7CF-4ECF-9B27-BA6E1FB7E855}" srcOrd="0" destOrd="0" presId="urn:microsoft.com/office/officeart/2005/8/layout/process4"/>
    <dgm:cxn modelId="{ECECCA76-0671-498C-A2E6-4DACD49E7662}" srcId="{D1EEC0D1-E12A-41E8-AEBD-4250890539B1}" destId="{E7FED983-E46F-4FAC-963D-1574E6D0B7DE}" srcOrd="5" destOrd="0" parTransId="{DCA22EFB-DDC2-40DA-BA94-D4C6C216BE81}" sibTransId="{5775DBF7-2101-4C49-94BC-264029E7DBC9}"/>
    <dgm:cxn modelId="{C574EC12-C93B-4D1E-B995-17CFE2C7B8CF}" type="presParOf" srcId="{ACC7F5AF-488A-4B3D-8C9D-8BAF9F83D97E}" destId="{10568811-471F-412A-83DD-C81C3007C2FF}" srcOrd="0" destOrd="0" presId="urn:microsoft.com/office/officeart/2005/8/layout/process4"/>
    <dgm:cxn modelId="{B8B73602-E9DC-4783-AC1F-D128E6793C98}" type="presParOf" srcId="{10568811-471F-412A-83DD-C81C3007C2FF}" destId="{DFB610FE-D7CF-4ECF-9B27-BA6E1FB7E855}" srcOrd="0" destOrd="0" presId="urn:microsoft.com/office/officeart/2005/8/layout/process4"/>
    <dgm:cxn modelId="{22E1D36B-6627-467A-AC61-7438475D02E0}" type="presParOf" srcId="{ACC7F5AF-488A-4B3D-8C9D-8BAF9F83D97E}" destId="{7ABC8A6B-A39D-4762-8EF1-E8FA8BD373BA}" srcOrd="1" destOrd="0" presId="urn:microsoft.com/office/officeart/2005/8/layout/process4"/>
    <dgm:cxn modelId="{7B7AAA98-67ED-44C8-82A6-6FEF66E5E370}" type="presParOf" srcId="{ACC7F5AF-488A-4B3D-8C9D-8BAF9F83D97E}" destId="{7D358BA6-4DA3-4404-9DD4-607845B5D6A6}" srcOrd="2" destOrd="0" presId="urn:microsoft.com/office/officeart/2005/8/layout/process4"/>
    <dgm:cxn modelId="{8EC4E304-1E59-4088-A9DB-80716A15CC4C}" type="presParOf" srcId="{7D358BA6-4DA3-4404-9DD4-607845B5D6A6}" destId="{C93E6E54-42D6-44AC-B8C2-D87773D9211C}" srcOrd="0" destOrd="0" presId="urn:microsoft.com/office/officeart/2005/8/layout/process4"/>
    <dgm:cxn modelId="{EEABF925-C094-43A3-834C-5A534B8E1FFF}" type="presParOf" srcId="{ACC7F5AF-488A-4B3D-8C9D-8BAF9F83D97E}" destId="{C1F6384C-3D82-4F0B-A404-0389D4AE94A3}" srcOrd="3" destOrd="0" presId="urn:microsoft.com/office/officeart/2005/8/layout/process4"/>
    <dgm:cxn modelId="{77F69A2D-B961-4C57-857D-0748CD4E2540}" type="presParOf" srcId="{ACC7F5AF-488A-4B3D-8C9D-8BAF9F83D97E}" destId="{E0784D28-DEC3-437D-9A20-26F1CCD8010E}" srcOrd="4" destOrd="0" presId="urn:microsoft.com/office/officeart/2005/8/layout/process4"/>
    <dgm:cxn modelId="{5E20ECE7-BCAD-4F31-9996-814C735932D0}" type="presParOf" srcId="{E0784D28-DEC3-437D-9A20-26F1CCD8010E}" destId="{B637B365-94AE-49CA-B53F-90E92BC26B67}" srcOrd="0" destOrd="0" presId="urn:microsoft.com/office/officeart/2005/8/layout/process4"/>
    <dgm:cxn modelId="{6B940183-B24C-42CC-ACE7-F02CD733BF23}" type="presParOf" srcId="{ACC7F5AF-488A-4B3D-8C9D-8BAF9F83D97E}" destId="{76C6AFAB-605B-4F83-A6B2-78051CEB928D}" srcOrd="5" destOrd="0" presId="urn:microsoft.com/office/officeart/2005/8/layout/process4"/>
    <dgm:cxn modelId="{5BE5936C-97EE-44D6-98DD-4057D88FE39E}" type="presParOf" srcId="{ACC7F5AF-488A-4B3D-8C9D-8BAF9F83D97E}" destId="{01215776-4C50-4233-B06C-5D967A0B7BE0}" srcOrd="6" destOrd="0" presId="urn:microsoft.com/office/officeart/2005/8/layout/process4"/>
    <dgm:cxn modelId="{D3B0739C-D6AF-4740-9A3E-82F4C7064E42}" type="presParOf" srcId="{01215776-4C50-4233-B06C-5D967A0B7BE0}" destId="{82009B83-5B08-4DFE-8D31-F2BD0C6E40AB}" srcOrd="0" destOrd="0" presId="urn:microsoft.com/office/officeart/2005/8/layout/process4"/>
    <dgm:cxn modelId="{68778E56-3053-4DC8-AEE8-E2A8A322215E}" type="presParOf" srcId="{ACC7F5AF-488A-4B3D-8C9D-8BAF9F83D97E}" destId="{A8E9D5F7-454F-4682-9599-C2DE5FCAD1D5}" srcOrd="7" destOrd="0" presId="urn:microsoft.com/office/officeart/2005/8/layout/process4"/>
    <dgm:cxn modelId="{356B3A30-01DE-4C79-B7A8-86E6EC399F5D}" type="presParOf" srcId="{ACC7F5AF-488A-4B3D-8C9D-8BAF9F83D97E}" destId="{1C665CA7-BEF9-4955-B3C4-1EB2BDF5790D}" srcOrd="8" destOrd="0" presId="urn:microsoft.com/office/officeart/2005/8/layout/process4"/>
    <dgm:cxn modelId="{12F003BE-4BE9-4EA7-B003-C52044E7D9E3}" type="presParOf" srcId="{1C665CA7-BEF9-4955-B3C4-1EB2BDF5790D}" destId="{9D746350-AB08-4951-85C1-D94087A64A04}" srcOrd="0" destOrd="0" presId="urn:microsoft.com/office/officeart/2005/8/layout/process4"/>
    <dgm:cxn modelId="{195E8789-0B7A-41B2-8C15-0B4701E8758B}" type="presParOf" srcId="{ACC7F5AF-488A-4B3D-8C9D-8BAF9F83D97E}" destId="{5DDC561F-75E5-4D6F-A5A7-3C9E8E3190F5}" srcOrd="9" destOrd="0" presId="urn:microsoft.com/office/officeart/2005/8/layout/process4"/>
    <dgm:cxn modelId="{F71998D0-82AD-4E68-85BC-04DE12D4B5D6}" type="presParOf" srcId="{ACC7F5AF-488A-4B3D-8C9D-8BAF9F83D97E}" destId="{3370240B-B8CD-46A1-9D9A-877D8F7DF7DC}" srcOrd="10" destOrd="0" presId="urn:microsoft.com/office/officeart/2005/8/layout/process4"/>
    <dgm:cxn modelId="{5B44BF41-FB68-4772-9277-D79102031CE8}" type="presParOf" srcId="{3370240B-B8CD-46A1-9D9A-877D8F7DF7DC}" destId="{FE76FDF7-0E30-4938-9C14-AC41689B0827}"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9A787A4-6428-46AD-8A76-C9621C8C28AF}"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76271AAC-2D2C-4DEE-9E4D-5AB696E835A3}">
      <dgm:prSet phldrT="[Text]"/>
      <dgm:spPr/>
      <dgm:t>
        <a:bodyPr/>
        <a:lstStyle/>
        <a:p>
          <a:r>
            <a:rPr lang="en-US" b="1" dirty="0" smtClean="0"/>
            <a:t>User Authorization</a:t>
          </a:r>
          <a:endParaRPr lang="en-US" dirty="0"/>
        </a:p>
      </dgm:t>
    </dgm:pt>
    <dgm:pt modelId="{D700F19B-896F-48D2-B6E2-19E019DE6D58}" type="parTrans" cxnId="{13FE42C2-5285-4B6D-92D0-11F88CA83717}">
      <dgm:prSet/>
      <dgm:spPr/>
      <dgm:t>
        <a:bodyPr/>
        <a:lstStyle/>
        <a:p>
          <a:endParaRPr lang="en-US"/>
        </a:p>
      </dgm:t>
    </dgm:pt>
    <dgm:pt modelId="{87FDF98E-01C5-4A68-89D8-51EAAECF25A5}" type="sibTrans" cxnId="{13FE42C2-5285-4B6D-92D0-11F88CA83717}">
      <dgm:prSet/>
      <dgm:spPr/>
      <dgm:t>
        <a:bodyPr/>
        <a:lstStyle/>
        <a:p>
          <a:endParaRPr lang="en-US"/>
        </a:p>
      </dgm:t>
    </dgm:pt>
    <dgm:pt modelId="{48DD5B1A-1473-46AF-9C6F-3308634F3DDF}">
      <dgm:prSet/>
      <dgm:spPr/>
      <dgm:t>
        <a:bodyPr/>
        <a:lstStyle/>
        <a:p>
          <a:r>
            <a:rPr lang="en-US" b="1" smtClean="0"/>
            <a:t>Hidden Fields</a:t>
          </a:r>
          <a:endParaRPr lang="en-US"/>
        </a:p>
      </dgm:t>
    </dgm:pt>
    <dgm:pt modelId="{50CC8A56-CA3A-4187-9B8B-A4C7B608E7FB}" type="parTrans" cxnId="{8BB58AF8-6BA3-4282-B294-99F83121E3A8}">
      <dgm:prSet/>
      <dgm:spPr/>
      <dgm:t>
        <a:bodyPr/>
        <a:lstStyle/>
        <a:p>
          <a:endParaRPr lang="en-US"/>
        </a:p>
      </dgm:t>
    </dgm:pt>
    <dgm:pt modelId="{D4F9F1AC-D8E0-4D7E-BD19-6C79425F8D16}" type="sibTrans" cxnId="{8BB58AF8-6BA3-4282-B294-99F83121E3A8}">
      <dgm:prSet/>
      <dgm:spPr/>
      <dgm:t>
        <a:bodyPr/>
        <a:lstStyle/>
        <a:p>
          <a:endParaRPr lang="en-US"/>
        </a:p>
      </dgm:t>
    </dgm:pt>
    <dgm:pt modelId="{78CF3148-623F-4B05-8288-DDA4CEF77D36}">
      <dgm:prSet/>
      <dgm:spPr/>
      <dgm:t>
        <a:bodyPr/>
        <a:lstStyle/>
        <a:p>
          <a:r>
            <a:rPr lang="en-US" b="1" smtClean="0"/>
            <a:t>URL Rewriting</a:t>
          </a:r>
          <a:endParaRPr lang="en-US"/>
        </a:p>
      </dgm:t>
    </dgm:pt>
    <dgm:pt modelId="{CF8CFEE3-5DBA-48D2-98A6-6AFF39E72075}" type="parTrans" cxnId="{C7684E36-8BEF-49A6-9E13-1A133D3A94DA}">
      <dgm:prSet/>
      <dgm:spPr/>
      <dgm:t>
        <a:bodyPr/>
        <a:lstStyle/>
        <a:p>
          <a:endParaRPr lang="en-US"/>
        </a:p>
      </dgm:t>
    </dgm:pt>
    <dgm:pt modelId="{613C9CAA-6718-4414-865A-C46FEBBFC5F9}" type="sibTrans" cxnId="{C7684E36-8BEF-49A6-9E13-1A133D3A94DA}">
      <dgm:prSet/>
      <dgm:spPr/>
      <dgm:t>
        <a:bodyPr/>
        <a:lstStyle/>
        <a:p>
          <a:endParaRPr lang="en-US"/>
        </a:p>
      </dgm:t>
    </dgm:pt>
    <dgm:pt modelId="{11F00A89-9260-4E94-AD21-DD2986CCE8A7}">
      <dgm:prSet/>
      <dgm:spPr/>
      <dgm:t>
        <a:bodyPr/>
        <a:lstStyle/>
        <a:p>
          <a:r>
            <a:rPr lang="en-US" b="1" smtClean="0"/>
            <a:t>Cookies</a:t>
          </a:r>
          <a:endParaRPr lang="en-US"/>
        </a:p>
      </dgm:t>
    </dgm:pt>
    <dgm:pt modelId="{FC8E007B-93B4-4DFA-8281-CE8610F39F5D}" type="parTrans" cxnId="{8F025BB9-C5FC-4D0F-8193-0FA4460CCC34}">
      <dgm:prSet/>
      <dgm:spPr/>
      <dgm:t>
        <a:bodyPr/>
        <a:lstStyle/>
        <a:p>
          <a:endParaRPr lang="en-US"/>
        </a:p>
      </dgm:t>
    </dgm:pt>
    <dgm:pt modelId="{8A4ECA2E-4E0A-4B43-AE45-AE6A7C4B5001}" type="sibTrans" cxnId="{8F025BB9-C5FC-4D0F-8193-0FA4460CCC34}">
      <dgm:prSet/>
      <dgm:spPr/>
      <dgm:t>
        <a:bodyPr/>
        <a:lstStyle/>
        <a:p>
          <a:endParaRPr lang="en-US"/>
        </a:p>
      </dgm:t>
    </dgm:pt>
    <dgm:pt modelId="{8F890763-45AF-4A70-8945-DF593CD227D0}">
      <dgm:prSet/>
      <dgm:spPr/>
      <dgm:t>
        <a:bodyPr/>
        <a:lstStyle/>
        <a:p>
          <a:r>
            <a:rPr lang="en-US" b="1" smtClean="0"/>
            <a:t>Session Tracking API</a:t>
          </a:r>
          <a:endParaRPr lang="en-US"/>
        </a:p>
      </dgm:t>
    </dgm:pt>
    <dgm:pt modelId="{5D7E52E8-AF0D-4311-94C7-4B6CD324FEC5}" type="parTrans" cxnId="{1141F4EF-0E30-42A7-B9A6-066B74C67005}">
      <dgm:prSet/>
      <dgm:spPr/>
      <dgm:t>
        <a:bodyPr/>
        <a:lstStyle/>
        <a:p>
          <a:endParaRPr lang="en-US"/>
        </a:p>
      </dgm:t>
    </dgm:pt>
    <dgm:pt modelId="{F5952AC3-3AAF-4648-A36F-C1B0A6CFCED6}" type="sibTrans" cxnId="{1141F4EF-0E30-42A7-B9A6-066B74C67005}">
      <dgm:prSet/>
      <dgm:spPr/>
      <dgm:t>
        <a:bodyPr/>
        <a:lstStyle/>
        <a:p>
          <a:endParaRPr lang="en-US"/>
        </a:p>
      </dgm:t>
    </dgm:pt>
    <dgm:pt modelId="{869B1697-1471-47C1-B278-1CA19FE810FE}" type="pres">
      <dgm:prSet presAssocID="{69A787A4-6428-46AD-8A76-C9621C8C28AF}" presName="linear" presStyleCnt="0">
        <dgm:presLayoutVars>
          <dgm:dir/>
          <dgm:animLvl val="lvl"/>
          <dgm:resizeHandles val="exact"/>
        </dgm:presLayoutVars>
      </dgm:prSet>
      <dgm:spPr/>
      <dgm:t>
        <a:bodyPr/>
        <a:lstStyle/>
        <a:p>
          <a:endParaRPr lang="en-US"/>
        </a:p>
      </dgm:t>
    </dgm:pt>
    <dgm:pt modelId="{B8863C6C-CABB-414F-BCA7-CD5B994FB7CC}" type="pres">
      <dgm:prSet presAssocID="{76271AAC-2D2C-4DEE-9E4D-5AB696E835A3}" presName="parentLin" presStyleCnt="0"/>
      <dgm:spPr/>
    </dgm:pt>
    <dgm:pt modelId="{273E818A-C1CD-46BE-B86F-686FD35F851A}" type="pres">
      <dgm:prSet presAssocID="{76271AAC-2D2C-4DEE-9E4D-5AB696E835A3}" presName="parentLeftMargin" presStyleLbl="node1" presStyleIdx="0" presStyleCnt="5"/>
      <dgm:spPr/>
      <dgm:t>
        <a:bodyPr/>
        <a:lstStyle/>
        <a:p>
          <a:endParaRPr lang="en-US"/>
        </a:p>
      </dgm:t>
    </dgm:pt>
    <dgm:pt modelId="{21F9D01C-10D5-4747-9D47-B3E65777C9D2}" type="pres">
      <dgm:prSet presAssocID="{76271AAC-2D2C-4DEE-9E4D-5AB696E835A3}" presName="parentText" presStyleLbl="node1" presStyleIdx="0" presStyleCnt="5">
        <dgm:presLayoutVars>
          <dgm:chMax val="0"/>
          <dgm:bulletEnabled val="1"/>
        </dgm:presLayoutVars>
      </dgm:prSet>
      <dgm:spPr/>
      <dgm:t>
        <a:bodyPr/>
        <a:lstStyle/>
        <a:p>
          <a:endParaRPr lang="en-US"/>
        </a:p>
      </dgm:t>
    </dgm:pt>
    <dgm:pt modelId="{BC044BAB-B20E-4E8A-B4EB-DA187F5F688B}" type="pres">
      <dgm:prSet presAssocID="{76271AAC-2D2C-4DEE-9E4D-5AB696E835A3}" presName="negativeSpace" presStyleCnt="0"/>
      <dgm:spPr/>
    </dgm:pt>
    <dgm:pt modelId="{D6A5C185-B123-45DF-8194-08A07D2F00B1}" type="pres">
      <dgm:prSet presAssocID="{76271AAC-2D2C-4DEE-9E4D-5AB696E835A3}" presName="childText" presStyleLbl="conFgAcc1" presStyleIdx="0" presStyleCnt="5">
        <dgm:presLayoutVars>
          <dgm:bulletEnabled val="1"/>
        </dgm:presLayoutVars>
      </dgm:prSet>
      <dgm:spPr/>
    </dgm:pt>
    <dgm:pt modelId="{8CA34FED-A6CA-4B05-AE1D-F05C22FEB213}" type="pres">
      <dgm:prSet presAssocID="{87FDF98E-01C5-4A68-89D8-51EAAECF25A5}" presName="spaceBetweenRectangles" presStyleCnt="0"/>
      <dgm:spPr/>
    </dgm:pt>
    <dgm:pt modelId="{75204358-4AC5-4264-9AB0-D2A03FE3D1E8}" type="pres">
      <dgm:prSet presAssocID="{48DD5B1A-1473-46AF-9C6F-3308634F3DDF}" presName="parentLin" presStyleCnt="0"/>
      <dgm:spPr/>
    </dgm:pt>
    <dgm:pt modelId="{DFE6A5B7-926F-4BC5-9F18-4D5A4DD5BEFF}" type="pres">
      <dgm:prSet presAssocID="{48DD5B1A-1473-46AF-9C6F-3308634F3DDF}" presName="parentLeftMargin" presStyleLbl="node1" presStyleIdx="0" presStyleCnt="5"/>
      <dgm:spPr/>
      <dgm:t>
        <a:bodyPr/>
        <a:lstStyle/>
        <a:p>
          <a:endParaRPr lang="en-US"/>
        </a:p>
      </dgm:t>
    </dgm:pt>
    <dgm:pt modelId="{55C587DB-5092-4985-98B8-AB4B0CD8C515}" type="pres">
      <dgm:prSet presAssocID="{48DD5B1A-1473-46AF-9C6F-3308634F3DDF}" presName="parentText" presStyleLbl="node1" presStyleIdx="1" presStyleCnt="5">
        <dgm:presLayoutVars>
          <dgm:chMax val="0"/>
          <dgm:bulletEnabled val="1"/>
        </dgm:presLayoutVars>
      </dgm:prSet>
      <dgm:spPr/>
      <dgm:t>
        <a:bodyPr/>
        <a:lstStyle/>
        <a:p>
          <a:endParaRPr lang="en-US"/>
        </a:p>
      </dgm:t>
    </dgm:pt>
    <dgm:pt modelId="{81AC3125-7CA4-4BE6-8866-0E75046F9CA1}" type="pres">
      <dgm:prSet presAssocID="{48DD5B1A-1473-46AF-9C6F-3308634F3DDF}" presName="negativeSpace" presStyleCnt="0"/>
      <dgm:spPr/>
    </dgm:pt>
    <dgm:pt modelId="{486CD55B-1AF7-4DEA-A631-F00029099949}" type="pres">
      <dgm:prSet presAssocID="{48DD5B1A-1473-46AF-9C6F-3308634F3DDF}" presName="childText" presStyleLbl="conFgAcc1" presStyleIdx="1" presStyleCnt="5">
        <dgm:presLayoutVars>
          <dgm:bulletEnabled val="1"/>
        </dgm:presLayoutVars>
      </dgm:prSet>
      <dgm:spPr/>
    </dgm:pt>
    <dgm:pt modelId="{BBAB6B82-C0E2-4D51-91E6-B08A6092CC88}" type="pres">
      <dgm:prSet presAssocID="{D4F9F1AC-D8E0-4D7E-BD19-6C79425F8D16}" presName="spaceBetweenRectangles" presStyleCnt="0"/>
      <dgm:spPr/>
    </dgm:pt>
    <dgm:pt modelId="{5F2D0197-5C11-4165-BFAC-4D456C3A6D1A}" type="pres">
      <dgm:prSet presAssocID="{78CF3148-623F-4B05-8288-DDA4CEF77D36}" presName="parentLin" presStyleCnt="0"/>
      <dgm:spPr/>
    </dgm:pt>
    <dgm:pt modelId="{461A420B-D208-40F4-B58F-04D248CE6E04}" type="pres">
      <dgm:prSet presAssocID="{78CF3148-623F-4B05-8288-DDA4CEF77D36}" presName="parentLeftMargin" presStyleLbl="node1" presStyleIdx="1" presStyleCnt="5"/>
      <dgm:spPr/>
      <dgm:t>
        <a:bodyPr/>
        <a:lstStyle/>
        <a:p>
          <a:endParaRPr lang="en-US"/>
        </a:p>
      </dgm:t>
    </dgm:pt>
    <dgm:pt modelId="{8C0A6BFD-B9F7-448B-9872-600DE2A28194}" type="pres">
      <dgm:prSet presAssocID="{78CF3148-623F-4B05-8288-DDA4CEF77D36}" presName="parentText" presStyleLbl="node1" presStyleIdx="2" presStyleCnt="5">
        <dgm:presLayoutVars>
          <dgm:chMax val="0"/>
          <dgm:bulletEnabled val="1"/>
        </dgm:presLayoutVars>
      </dgm:prSet>
      <dgm:spPr/>
      <dgm:t>
        <a:bodyPr/>
        <a:lstStyle/>
        <a:p>
          <a:endParaRPr lang="en-US"/>
        </a:p>
      </dgm:t>
    </dgm:pt>
    <dgm:pt modelId="{4F14BAED-76BB-4091-90DD-60FDC5E35B89}" type="pres">
      <dgm:prSet presAssocID="{78CF3148-623F-4B05-8288-DDA4CEF77D36}" presName="negativeSpace" presStyleCnt="0"/>
      <dgm:spPr/>
    </dgm:pt>
    <dgm:pt modelId="{58381D9F-071D-4385-B43D-6753AEC8D2A8}" type="pres">
      <dgm:prSet presAssocID="{78CF3148-623F-4B05-8288-DDA4CEF77D36}" presName="childText" presStyleLbl="conFgAcc1" presStyleIdx="2" presStyleCnt="5">
        <dgm:presLayoutVars>
          <dgm:bulletEnabled val="1"/>
        </dgm:presLayoutVars>
      </dgm:prSet>
      <dgm:spPr/>
    </dgm:pt>
    <dgm:pt modelId="{655A63FE-A75A-4811-9D94-EBB0BFB2445E}" type="pres">
      <dgm:prSet presAssocID="{613C9CAA-6718-4414-865A-C46FEBBFC5F9}" presName="spaceBetweenRectangles" presStyleCnt="0"/>
      <dgm:spPr/>
    </dgm:pt>
    <dgm:pt modelId="{586F2477-3D3E-40C8-83E5-76CA8CD299AA}" type="pres">
      <dgm:prSet presAssocID="{11F00A89-9260-4E94-AD21-DD2986CCE8A7}" presName="parentLin" presStyleCnt="0"/>
      <dgm:spPr/>
    </dgm:pt>
    <dgm:pt modelId="{DC22C6FA-401E-41F4-A43F-DEFD55C4A910}" type="pres">
      <dgm:prSet presAssocID="{11F00A89-9260-4E94-AD21-DD2986CCE8A7}" presName="parentLeftMargin" presStyleLbl="node1" presStyleIdx="2" presStyleCnt="5"/>
      <dgm:spPr/>
      <dgm:t>
        <a:bodyPr/>
        <a:lstStyle/>
        <a:p>
          <a:endParaRPr lang="en-US"/>
        </a:p>
      </dgm:t>
    </dgm:pt>
    <dgm:pt modelId="{9ED388B6-85C8-4B9E-9208-D43A81474111}" type="pres">
      <dgm:prSet presAssocID="{11F00A89-9260-4E94-AD21-DD2986CCE8A7}" presName="parentText" presStyleLbl="node1" presStyleIdx="3" presStyleCnt="5">
        <dgm:presLayoutVars>
          <dgm:chMax val="0"/>
          <dgm:bulletEnabled val="1"/>
        </dgm:presLayoutVars>
      </dgm:prSet>
      <dgm:spPr/>
      <dgm:t>
        <a:bodyPr/>
        <a:lstStyle/>
        <a:p>
          <a:endParaRPr lang="en-US"/>
        </a:p>
      </dgm:t>
    </dgm:pt>
    <dgm:pt modelId="{64EB859F-0782-4537-A639-10A319FD8ED3}" type="pres">
      <dgm:prSet presAssocID="{11F00A89-9260-4E94-AD21-DD2986CCE8A7}" presName="negativeSpace" presStyleCnt="0"/>
      <dgm:spPr/>
    </dgm:pt>
    <dgm:pt modelId="{F1D28858-C492-4CA9-8822-55580531485E}" type="pres">
      <dgm:prSet presAssocID="{11F00A89-9260-4E94-AD21-DD2986CCE8A7}" presName="childText" presStyleLbl="conFgAcc1" presStyleIdx="3" presStyleCnt="5">
        <dgm:presLayoutVars>
          <dgm:bulletEnabled val="1"/>
        </dgm:presLayoutVars>
      </dgm:prSet>
      <dgm:spPr/>
    </dgm:pt>
    <dgm:pt modelId="{7545BF81-5D96-476B-873C-07990027D220}" type="pres">
      <dgm:prSet presAssocID="{8A4ECA2E-4E0A-4B43-AE45-AE6A7C4B5001}" presName="spaceBetweenRectangles" presStyleCnt="0"/>
      <dgm:spPr/>
    </dgm:pt>
    <dgm:pt modelId="{5554B739-A1C8-4C10-A136-69027BA35C1E}" type="pres">
      <dgm:prSet presAssocID="{8F890763-45AF-4A70-8945-DF593CD227D0}" presName="parentLin" presStyleCnt="0"/>
      <dgm:spPr/>
    </dgm:pt>
    <dgm:pt modelId="{511734A1-7D44-4D7A-B990-914ED4F1909A}" type="pres">
      <dgm:prSet presAssocID="{8F890763-45AF-4A70-8945-DF593CD227D0}" presName="parentLeftMargin" presStyleLbl="node1" presStyleIdx="3" presStyleCnt="5"/>
      <dgm:spPr/>
      <dgm:t>
        <a:bodyPr/>
        <a:lstStyle/>
        <a:p>
          <a:endParaRPr lang="en-US"/>
        </a:p>
      </dgm:t>
    </dgm:pt>
    <dgm:pt modelId="{27D49317-21A3-4441-ADBC-22072AE066E1}" type="pres">
      <dgm:prSet presAssocID="{8F890763-45AF-4A70-8945-DF593CD227D0}" presName="parentText" presStyleLbl="node1" presStyleIdx="4" presStyleCnt="5">
        <dgm:presLayoutVars>
          <dgm:chMax val="0"/>
          <dgm:bulletEnabled val="1"/>
        </dgm:presLayoutVars>
      </dgm:prSet>
      <dgm:spPr/>
      <dgm:t>
        <a:bodyPr/>
        <a:lstStyle/>
        <a:p>
          <a:endParaRPr lang="en-US"/>
        </a:p>
      </dgm:t>
    </dgm:pt>
    <dgm:pt modelId="{C90C4D55-F8F3-423E-894F-6725C9643F64}" type="pres">
      <dgm:prSet presAssocID="{8F890763-45AF-4A70-8945-DF593CD227D0}" presName="negativeSpace" presStyleCnt="0"/>
      <dgm:spPr/>
    </dgm:pt>
    <dgm:pt modelId="{6772AF0F-06F0-49C7-9079-200ADA0CFB6A}" type="pres">
      <dgm:prSet presAssocID="{8F890763-45AF-4A70-8945-DF593CD227D0}" presName="childText" presStyleLbl="conFgAcc1" presStyleIdx="4" presStyleCnt="5">
        <dgm:presLayoutVars>
          <dgm:bulletEnabled val="1"/>
        </dgm:presLayoutVars>
      </dgm:prSet>
      <dgm:spPr/>
    </dgm:pt>
  </dgm:ptLst>
  <dgm:cxnLst>
    <dgm:cxn modelId="{F304EFE7-A875-4A36-8770-FCF1B2A5DE07}" type="presOf" srcId="{78CF3148-623F-4B05-8288-DDA4CEF77D36}" destId="{8C0A6BFD-B9F7-448B-9872-600DE2A28194}" srcOrd="1" destOrd="0" presId="urn:microsoft.com/office/officeart/2005/8/layout/list1"/>
    <dgm:cxn modelId="{75910F64-6822-4F9E-A346-7A5FCBFC54D0}" type="presOf" srcId="{69A787A4-6428-46AD-8A76-C9621C8C28AF}" destId="{869B1697-1471-47C1-B278-1CA19FE810FE}" srcOrd="0" destOrd="0" presId="urn:microsoft.com/office/officeart/2005/8/layout/list1"/>
    <dgm:cxn modelId="{C37C93F5-9047-4079-8D54-575BEE1773D6}" type="presOf" srcId="{78CF3148-623F-4B05-8288-DDA4CEF77D36}" destId="{461A420B-D208-40F4-B58F-04D248CE6E04}" srcOrd="0" destOrd="0" presId="urn:microsoft.com/office/officeart/2005/8/layout/list1"/>
    <dgm:cxn modelId="{8F025BB9-C5FC-4D0F-8193-0FA4460CCC34}" srcId="{69A787A4-6428-46AD-8A76-C9621C8C28AF}" destId="{11F00A89-9260-4E94-AD21-DD2986CCE8A7}" srcOrd="3" destOrd="0" parTransId="{FC8E007B-93B4-4DFA-8281-CE8610F39F5D}" sibTransId="{8A4ECA2E-4E0A-4B43-AE45-AE6A7C4B5001}"/>
    <dgm:cxn modelId="{3D8F8C4B-92D4-49B7-9E70-76B751480CD1}" type="presOf" srcId="{11F00A89-9260-4E94-AD21-DD2986CCE8A7}" destId="{9ED388B6-85C8-4B9E-9208-D43A81474111}" srcOrd="1" destOrd="0" presId="urn:microsoft.com/office/officeart/2005/8/layout/list1"/>
    <dgm:cxn modelId="{C7684E36-8BEF-49A6-9E13-1A133D3A94DA}" srcId="{69A787A4-6428-46AD-8A76-C9621C8C28AF}" destId="{78CF3148-623F-4B05-8288-DDA4CEF77D36}" srcOrd="2" destOrd="0" parTransId="{CF8CFEE3-5DBA-48D2-98A6-6AFF39E72075}" sibTransId="{613C9CAA-6718-4414-865A-C46FEBBFC5F9}"/>
    <dgm:cxn modelId="{1141F4EF-0E30-42A7-B9A6-066B74C67005}" srcId="{69A787A4-6428-46AD-8A76-C9621C8C28AF}" destId="{8F890763-45AF-4A70-8945-DF593CD227D0}" srcOrd="4" destOrd="0" parTransId="{5D7E52E8-AF0D-4311-94C7-4B6CD324FEC5}" sibTransId="{F5952AC3-3AAF-4648-A36F-C1B0A6CFCED6}"/>
    <dgm:cxn modelId="{E6D51870-34F0-4D99-944C-57359F923D50}" type="presOf" srcId="{8F890763-45AF-4A70-8945-DF593CD227D0}" destId="{511734A1-7D44-4D7A-B990-914ED4F1909A}" srcOrd="0" destOrd="0" presId="urn:microsoft.com/office/officeart/2005/8/layout/list1"/>
    <dgm:cxn modelId="{14ACBE0A-5331-4945-BF21-143398D45F2B}" type="presOf" srcId="{76271AAC-2D2C-4DEE-9E4D-5AB696E835A3}" destId="{273E818A-C1CD-46BE-B86F-686FD35F851A}" srcOrd="0" destOrd="0" presId="urn:microsoft.com/office/officeart/2005/8/layout/list1"/>
    <dgm:cxn modelId="{8BB58AF8-6BA3-4282-B294-99F83121E3A8}" srcId="{69A787A4-6428-46AD-8A76-C9621C8C28AF}" destId="{48DD5B1A-1473-46AF-9C6F-3308634F3DDF}" srcOrd="1" destOrd="0" parTransId="{50CC8A56-CA3A-4187-9B8B-A4C7B608E7FB}" sibTransId="{D4F9F1AC-D8E0-4D7E-BD19-6C79425F8D16}"/>
    <dgm:cxn modelId="{1D79FB39-4EC7-418B-93FA-E055BAFDE05A}" type="presOf" srcId="{48DD5B1A-1473-46AF-9C6F-3308634F3DDF}" destId="{55C587DB-5092-4985-98B8-AB4B0CD8C515}" srcOrd="1" destOrd="0" presId="urn:microsoft.com/office/officeart/2005/8/layout/list1"/>
    <dgm:cxn modelId="{6CD0E7F1-584B-42B3-81BD-2D438E01759F}" type="presOf" srcId="{11F00A89-9260-4E94-AD21-DD2986CCE8A7}" destId="{DC22C6FA-401E-41F4-A43F-DEFD55C4A910}" srcOrd="0" destOrd="0" presId="urn:microsoft.com/office/officeart/2005/8/layout/list1"/>
    <dgm:cxn modelId="{AF8375F7-C6B0-4BEB-A82B-19439FA510BA}" type="presOf" srcId="{76271AAC-2D2C-4DEE-9E4D-5AB696E835A3}" destId="{21F9D01C-10D5-4747-9D47-B3E65777C9D2}" srcOrd="1" destOrd="0" presId="urn:microsoft.com/office/officeart/2005/8/layout/list1"/>
    <dgm:cxn modelId="{3369FEDB-106C-4BC5-8794-29FE8C3914FD}" type="presOf" srcId="{48DD5B1A-1473-46AF-9C6F-3308634F3DDF}" destId="{DFE6A5B7-926F-4BC5-9F18-4D5A4DD5BEFF}" srcOrd="0" destOrd="0" presId="urn:microsoft.com/office/officeart/2005/8/layout/list1"/>
    <dgm:cxn modelId="{C6D438BF-265E-4D5D-BBF4-6057EC0DDBE6}" type="presOf" srcId="{8F890763-45AF-4A70-8945-DF593CD227D0}" destId="{27D49317-21A3-4441-ADBC-22072AE066E1}" srcOrd="1" destOrd="0" presId="urn:microsoft.com/office/officeart/2005/8/layout/list1"/>
    <dgm:cxn modelId="{13FE42C2-5285-4B6D-92D0-11F88CA83717}" srcId="{69A787A4-6428-46AD-8A76-C9621C8C28AF}" destId="{76271AAC-2D2C-4DEE-9E4D-5AB696E835A3}" srcOrd="0" destOrd="0" parTransId="{D700F19B-896F-48D2-B6E2-19E019DE6D58}" sibTransId="{87FDF98E-01C5-4A68-89D8-51EAAECF25A5}"/>
    <dgm:cxn modelId="{BA50B95D-3F8F-4A27-9DAE-59777ABCE24A}" type="presParOf" srcId="{869B1697-1471-47C1-B278-1CA19FE810FE}" destId="{B8863C6C-CABB-414F-BCA7-CD5B994FB7CC}" srcOrd="0" destOrd="0" presId="urn:microsoft.com/office/officeart/2005/8/layout/list1"/>
    <dgm:cxn modelId="{6BF96C8A-4025-46A2-AFF4-36D4FD5E74A3}" type="presParOf" srcId="{B8863C6C-CABB-414F-BCA7-CD5B994FB7CC}" destId="{273E818A-C1CD-46BE-B86F-686FD35F851A}" srcOrd="0" destOrd="0" presId="urn:microsoft.com/office/officeart/2005/8/layout/list1"/>
    <dgm:cxn modelId="{8E8FC739-EC5B-4A4B-82DE-881B0397D864}" type="presParOf" srcId="{B8863C6C-CABB-414F-BCA7-CD5B994FB7CC}" destId="{21F9D01C-10D5-4747-9D47-B3E65777C9D2}" srcOrd="1" destOrd="0" presId="urn:microsoft.com/office/officeart/2005/8/layout/list1"/>
    <dgm:cxn modelId="{E8EADA1D-D112-44B8-A91C-1A9D829AE50A}" type="presParOf" srcId="{869B1697-1471-47C1-B278-1CA19FE810FE}" destId="{BC044BAB-B20E-4E8A-B4EB-DA187F5F688B}" srcOrd="1" destOrd="0" presId="urn:microsoft.com/office/officeart/2005/8/layout/list1"/>
    <dgm:cxn modelId="{7B4F8148-B262-4967-95F0-F59DC49638BB}" type="presParOf" srcId="{869B1697-1471-47C1-B278-1CA19FE810FE}" destId="{D6A5C185-B123-45DF-8194-08A07D2F00B1}" srcOrd="2" destOrd="0" presId="urn:microsoft.com/office/officeart/2005/8/layout/list1"/>
    <dgm:cxn modelId="{1995176A-2645-4A18-B998-04419AF1BECE}" type="presParOf" srcId="{869B1697-1471-47C1-B278-1CA19FE810FE}" destId="{8CA34FED-A6CA-4B05-AE1D-F05C22FEB213}" srcOrd="3" destOrd="0" presId="urn:microsoft.com/office/officeart/2005/8/layout/list1"/>
    <dgm:cxn modelId="{01CDB645-DDB6-4B5D-A504-CA633820FB72}" type="presParOf" srcId="{869B1697-1471-47C1-B278-1CA19FE810FE}" destId="{75204358-4AC5-4264-9AB0-D2A03FE3D1E8}" srcOrd="4" destOrd="0" presId="urn:microsoft.com/office/officeart/2005/8/layout/list1"/>
    <dgm:cxn modelId="{2B240ADA-1E08-492D-8D02-E5D7A8DF4BC0}" type="presParOf" srcId="{75204358-4AC5-4264-9AB0-D2A03FE3D1E8}" destId="{DFE6A5B7-926F-4BC5-9F18-4D5A4DD5BEFF}" srcOrd="0" destOrd="0" presId="urn:microsoft.com/office/officeart/2005/8/layout/list1"/>
    <dgm:cxn modelId="{A2749154-5C8D-4BC4-8EDA-CCAA91AADCFA}" type="presParOf" srcId="{75204358-4AC5-4264-9AB0-D2A03FE3D1E8}" destId="{55C587DB-5092-4985-98B8-AB4B0CD8C515}" srcOrd="1" destOrd="0" presId="urn:microsoft.com/office/officeart/2005/8/layout/list1"/>
    <dgm:cxn modelId="{F27A51BD-C8C8-400F-874A-0A217118E74A}" type="presParOf" srcId="{869B1697-1471-47C1-B278-1CA19FE810FE}" destId="{81AC3125-7CA4-4BE6-8866-0E75046F9CA1}" srcOrd="5" destOrd="0" presId="urn:microsoft.com/office/officeart/2005/8/layout/list1"/>
    <dgm:cxn modelId="{C06BBF90-2866-4CCA-9F08-13A343BE3EF2}" type="presParOf" srcId="{869B1697-1471-47C1-B278-1CA19FE810FE}" destId="{486CD55B-1AF7-4DEA-A631-F00029099949}" srcOrd="6" destOrd="0" presId="urn:microsoft.com/office/officeart/2005/8/layout/list1"/>
    <dgm:cxn modelId="{14506599-F9AC-4443-9B3C-FC57560E3FCC}" type="presParOf" srcId="{869B1697-1471-47C1-B278-1CA19FE810FE}" destId="{BBAB6B82-C0E2-4D51-91E6-B08A6092CC88}" srcOrd="7" destOrd="0" presId="urn:microsoft.com/office/officeart/2005/8/layout/list1"/>
    <dgm:cxn modelId="{5B2E3552-C8BF-4D3E-8A31-F2A1A6786148}" type="presParOf" srcId="{869B1697-1471-47C1-B278-1CA19FE810FE}" destId="{5F2D0197-5C11-4165-BFAC-4D456C3A6D1A}" srcOrd="8" destOrd="0" presId="urn:microsoft.com/office/officeart/2005/8/layout/list1"/>
    <dgm:cxn modelId="{5D372D28-B546-4E90-9D67-91426553817D}" type="presParOf" srcId="{5F2D0197-5C11-4165-BFAC-4D456C3A6D1A}" destId="{461A420B-D208-40F4-B58F-04D248CE6E04}" srcOrd="0" destOrd="0" presId="urn:microsoft.com/office/officeart/2005/8/layout/list1"/>
    <dgm:cxn modelId="{6A59CD90-E9F8-4F61-9869-6F82312150F1}" type="presParOf" srcId="{5F2D0197-5C11-4165-BFAC-4D456C3A6D1A}" destId="{8C0A6BFD-B9F7-448B-9872-600DE2A28194}" srcOrd="1" destOrd="0" presId="urn:microsoft.com/office/officeart/2005/8/layout/list1"/>
    <dgm:cxn modelId="{9834F970-E393-4585-AD92-0ABB90095135}" type="presParOf" srcId="{869B1697-1471-47C1-B278-1CA19FE810FE}" destId="{4F14BAED-76BB-4091-90DD-60FDC5E35B89}" srcOrd="9" destOrd="0" presId="urn:microsoft.com/office/officeart/2005/8/layout/list1"/>
    <dgm:cxn modelId="{2CC725CF-992D-4C6A-8865-8B077D876E33}" type="presParOf" srcId="{869B1697-1471-47C1-B278-1CA19FE810FE}" destId="{58381D9F-071D-4385-B43D-6753AEC8D2A8}" srcOrd="10" destOrd="0" presId="urn:microsoft.com/office/officeart/2005/8/layout/list1"/>
    <dgm:cxn modelId="{776BB32E-25FD-4F58-B254-AF2182AC2E5C}" type="presParOf" srcId="{869B1697-1471-47C1-B278-1CA19FE810FE}" destId="{655A63FE-A75A-4811-9D94-EBB0BFB2445E}" srcOrd="11" destOrd="0" presId="urn:microsoft.com/office/officeart/2005/8/layout/list1"/>
    <dgm:cxn modelId="{06B80495-B1AA-49A3-85A4-417299981CCE}" type="presParOf" srcId="{869B1697-1471-47C1-B278-1CA19FE810FE}" destId="{586F2477-3D3E-40C8-83E5-76CA8CD299AA}" srcOrd="12" destOrd="0" presId="urn:microsoft.com/office/officeart/2005/8/layout/list1"/>
    <dgm:cxn modelId="{D83765D6-1844-4DE2-8AAB-FD9A7CB32375}" type="presParOf" srcId="{586F2477-3D3E-40C8-83E5-76CA8CD299AA}" destId="{DC22C6FA-401E-41F4-A43F-DEFD55C4A910}" srcOrd="0" destOrd="0" presId="urn:microsoft.com/office/officeart/2005/8/layout/list1"/>
    <dgm:cxn modelId="{F6D31501-0A56-4FBB-88B2-93EA1E4A3218}" type="presParOf" srcId="{586F2477-3D3E-40C8-83E5-76CA8CD299AA}" destId="{9ED388B6-85C8-4B9E-9208-D43A81474111}" srcOrd="1" destOrd="0" presId="urn:microsoft.com/office/officeart/2005/8/layout/list1"/>
    <dgm:cxn modelId="{07D6A84B-510B-4310-B611-647BAC4E4EF4}" type="presParOf" srcId="{869B1697-1471-47C1-B278-1CA19FE810FE}" destId="{64EB859F-0782-4537-A639-10A319FD8ED3}" srcOrd="13" destOrd="0" presId="urn:microsoft.com/office/officeart/2005/8/layout/list1"/>
    <dgm:cxn modelId="{6DCC664D-1990-4628-8601-BA43171936E8}" type="presParOf" srcId="{869B1697-1471-47C1-B278-1CA19FE810FE}" destId="{F1D28858-C492-4CA9-8822-55580531485E}" srcOrd="14" destOrd="0" presId="urn:microsoft.com/office/officeart/2005/8/layout/list1"/>
    <dgm:cxn modelId="{037C0741-2172-4B7C-BEE7-6F9EC0DD104C}" type="presParOf" srcId="{869B1697-1471-47C1-B278-1CA19FE810FE}" destId="{7545BF81-5D96-476B-873C-07990027D220}" srcOrd="15" destOrd="0" presId="urn:microsoft.com/office/officeart/2005/8/layout/list1"/>
    <dgm:cxn modelId="{1DE9C9B1-1D6B-42A9-A8F5-C1E61FD4BE1F}" type="presParOf" srcId="{869B1697-1471-47C1-B278-1CA19FE810FE}" destId="{5554B739-A1C8-4C10-A136-69027BA35C1E}" srcOrd="16" destOrd="0" presId="urn:microsoft.com/office/officeart/2005/8/layout/list1"/>
    <dgm:cxn modelId="{8EDC8BB9-1736-4283-95C5-E850105E0901}" type="presParOf" srcId="{5554B739-A1C8-4C10-A136-69027BA35C1E}" destId="{511734A1-7D44-4D7A-B990-914ED4F1909A}" srcOrd="0" destOrd="0" presId="urn:microsoft.com/office/officeart/2005/8/layout/list1"/>
    <dgm:cxn modelId="{D98CBD56-E0A7-4F38-8BF4-E9B3134D6897}" type="presParOf" srcId="{5554B739-A1C8-4C10-A136-69027BA35C1E}" destId="{27D49317-21A3-4441-ADBC-22072AE066E1}" srcOrd="1" destOrd="0" presId="urn:microsoft.com/office/officeart/2005/8/layout/list1"/>
    <dgm:cxn modelId="{A5A7ADFE-35C4-4F22-8229-260B6023FE98}" type="presParOf" srcId="{869B1697-1471-47C1-B278-1CA19FE810FE}" destId="{C90C4D55-F8F3-423E-894F-6725C9643F64}" srcOrd="17" destOrd="0" presId="urn:microsoft.com/office/officeart/2005/8/layout/list1"/>
    <dgm:cxn modelId="{AE792FF3-785B-4AF4-BC94-3A8307C9D11B}" type="presParOf" srcId="{869B1697-1471-47C1-B278-1CA19FE810FE}" destId="{6772AF0F-06F0-49C7-9079-200ADA0CFB6A}"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79DCD43-FB9D-400F-877F-1371198F7CE5}" type="doc">
      <dgm:prSet loTypeId="urn:microsoft.com/office/officeart/2005/8/layout/process1" loCatId="process" qsTypeId="urn:microsoft.com/office/officeart/2005/8/quickstyle/simple1" qsCatId="simple" csTypeId="urn:microsoft.com/office/officeart/2005/8/colors/accent0_1" csCatId="mainScheme" phldr="1"/>
      <dgm:spPr/>
    </dgm:pt>
    <dgm:pt modelId="{5A5A0195-7FCD-4DF6-83FA-F2F98CC7DE93}">
      <dgm:prSet phldrT="[Text]"/>
      <dgm:spPr/>
      <dgm:t>
        <a:bodyPr/>
        <a:lstStyle/>
        <a:p>
          <a:r>
            <a:rPr lang="en-US" b="1" dirty="0" smtClean="0"/>
            <a:t>Creating a Cookie Object</a:t>
          </a:r>
          <a:endParaRPr lang="en-US" dirty="0"/>
        </a:p>
      </dgm:t>
    </dgm:pt>
    <dgm:pt modelId="{BC3E4694-67ED-46C4-9DA9-2203B42F3869}" type="parTrans" cxnId="{D9449A61-F965-462F-8666-DFE3135B6699}">
      <dgm:prSet/>
      <dgm:spPr/>
      <dgm:t>
        <a:bodyPr/>
        <a:lstStyle/>
        <a:p>
          <a:endParaRPr lang="en-US"/>
        </a:p>
      </dgm:t>
    </dgm:pt>
    <dgm:pt modelId="{F741F4B0-33AC-4012-88E1-E71F3CCEA17E}" type="sibTrans" cxnId="{D9449A61-F965-462F-8666-DFE3135B6699}">
      <dgm:prSet/>
      <dgm:spPr/>
      <dgm:t>
        <a:bodyPr/>
        <a:lstStyle/>
        <a:p>
          <a:endParaRPr lang="en-US"/>
        </a:p>
      </dgm:t>
    </dgm:pt>
    <dgm:pt modelId="{71FE321B-2B11-4D7D-B650-C01B3ECCCB0D}">
      <dgm:prSet/>
      <dgm:spPr/>
      <dgm:t>
        <a:bodyPr/>
        <a:lstStyle/>
        <a:p>
          <a:r>
            <a:rPr lang="en-US" b="1" smtClean="0"/>
            <a:t>Setting the Maximum Age</a:t>
          </a:r>
          <a:endParaRPr lang="en-US" b="1" dirty="0" smtClean="0"/>
        </a:p>
      </dgm:t>
    </dgm:pt>
    <dgm:pt modelId="{62916FEA-F917-4FBC-836B-F1D19D8ECD69}" type="parTrans" cxnId="{A6362C06-E75E-40B8-8CBD-C2B02DFF7E12}">
      <dgm:prSet/>
      <dgm:spPr/>
      <dgm:t>
        <a:bodyPr/>
        <a:lstStyle/>
        <a:p>
          <a:endParaRPr lang="en-US"/>
        </a:p>
      </dgm:t>
    </dgm:pt>
    <dgm:pt modelId="{F65806EE-D074-45E9-8A63-EDD243CDE953}" type="sibTrans" cxnId="{A6362C06-E75E-40B8-8CBD-C2B02DFF7E12}">
      <dgm:prSet/>
      <dgm:spPr/>
      <dgm:t>
        <a:bodyPr/>
        <a:lstStyle/>
        <a:p>
          <a:endParaRPr lang="en-US"/>
        </a:p>
      </dgm:t>
    </dgm:pt>
    <dgm:pt modelId="{95C3C0E3-17D5-45F7-AB7C-BF40EDAA5E4F}">
      <dgm:prSet/>
      <dgm:spPr/>
      <dgm:t>
        <a:bodyPr/>
        <a:lstStyle/>
        <a:p>
          <a:r>
            <a:rPr lang="en-US" b="1" smtClean="0"/>
            <a:t>Sending the Cookie into the HTTP Response Headers</a:t>
          </a:r>
          <a:endParaRPr lang="en-US"/>
        </a:p>
      </dgm:t>
    </dgm:pt>
    <dgm:pt modelId="{7C111D4E-C3C7-465F-A629-708A5B774879}" type="parTrans" cxnId="{9787682E-B07D-4509-8CAF-784F56AD9A1A}">
      <dgm:prSet/>
      <dgm:spPr/>
      <dgm:t>
        <a:bodyPr/>
        <a:lstStyle/>
        <a:p>
          <a:endParaRPr lang="en-US"/>
        </a:p>
      </dgm:t>
    </dgm:pt>
    <dgm:pt modelId="{AA66FC1A-F860-4141-A32B-3C39EEF4ECDD}" type="sibTrans" cxnId="{9787682E-B07D-4509-8CAF-784F56AD9A1A}">
      <dgm:prSet/>
      <dgm:spPr/>
      <dgm:t>
        <a:bodyPr/>
        <a:lstStyle/>
        <a:p>
          <a:endParaRPr lang="en-US"/>
        </a:p>
      </dgm:t>
    </dgm:pt>
    <dgm:pt modelId="{06D49A1E-8AA1-4B23-A997-35C27FDE85AE}" type="pres">
      <dgm:prSet presAssocID="{D79DCD43-FB9D-400F-877F-1371198F7CE5}" presName="Name0" presStyleCnt="0">
        <dgm:presLayoutVars>
          <dgm:dir/>
          <dgm:resizeHandles val="exact"/>
        </dgm:presLayoutVars>
      </dgm:prSet>
      <dgm:spPr/>
    </dgm:pt>
    <dgm:pt modelId="{856B205F-2107-43AC-8EE4-7318C00783F8}" type="pres">
      <dgm:prSet presAssocID="{5A5A0195-7FCD-4DF6-83FA-F2F98CC7DE93}" presName="node" presStyleLbl="node1" presStyleIdx="0" presStyleCnt="3">
        <dgm:presLayoutVars>
          <dgm:bulletEnabled val="1"/>
        </dgm:presLayoutVars>
      </dgm:prSet>
      <dgm:spPr/>
      <dgm:t>
        <a:bodyPr/>
        <a:lstStyle/>
        <a:p>
          <a:endParaRPr lang="en-US"/>
        </a:p>
      </dgm:t>
    </dgm:pt>
    <dgm:pt modelId="{8FFCC2E7-D9A4-4CA6-8F11-AE1FC63DE42F}" type="pres">
      <dgm:prSet presAssocID="{F741F4B0-33AC-4012-88E1-E71F3CCEA17E}" presName="sibTrans" presStyleLbl="sibTrans2D1" presStyleIdx="0" presStyleCnt="2"/>
      <dgm:spPr/>
      <dgm:t>
        <a:bodyPr/>
        <a:lstStyle/>
        <a:p>
          <a:endParaRPr lang="en-US"/>
        </a:p>
      </dgm:t>
    </dgm:pt>
    <dgm:pt modelId="{EFD9AB60-B201-4C27-A0D8-987E70491A39}" type="pres">
      <dgm:prSet presAssocID="{F741F4B0-33AC-4012-88E1-E71F3CCEA17E}" presName="connectorText" presStyleLbl="sibTrans2D1" presStyleIdx="0" presStyleCnt="2"/>
      <dgm:spPr/>
      <dgm:t>
        <a:bodyPr/>
        <a:lstStyle/>
        <a:p>
          <a:endParaRPr lang="en-US"/>
        </a:p>
      </dgm:t>
    </dgm:pt>
    <dgm:pt modelId="{4D176DF6-52D0-4108-8E5A-455599DCEE71}" type="pres">
      <dgm:prSet presAssocID="{71FE321B-2B11-4D7D-B650-C01B3ECCCB0D}" presName="node" presStyleLbl="node1" presStyleIdx="1" presStyleCnt="3">
        <dgm:presLayoutVars>
          <dgm:bulletEnabled val="1"/>
        </dgm:presLayoutVars>
      </dgm:prSet>
      <dgm:spPr/>
      <dgm:t>
        <a:bodyPr/>
        <a:lstStyle/>
        <a:p>
          <a:endParaRPr lang="en-US"/>
        </a:p>
      </dgm:t>
    </dgm:pt>
    <dgm:pt modelId="{042FF4A7-120D-4A12-AB11-B10415F20C22}" type="pres">
      <dgm:prSet presAssocID="{F65806EE-D074-45E9-8A63-EDD243CDE953}" presName="sibTrans" presStyleLbl="sibTrans2D1" presStyleIdx="1" presStyleCnt="2"/>
      <dgm:spPr/>
      <dgm:t>
        <a:bodyPr/>
        <a:lstStyle/>
        <a:p>
          <a:endParaRPr lang="en-US"/>
        </a:p>
      </dgm:t>
    </dgm:pt>
    <dgm:pt modelId="{9C28019B-5786-41B8-BB66-635DAB23E131}" type="pres">
      <dgm:prSet presAssocID="{F65806EE-D074-45E9-8A63-EDD243CDE953}" presName="connectorText" presStyleLbl="sibTrans2D1" presStyleIdx="1" presStyleCnt="2"/>
      <dgm:spPr/>
      <dgm:t>
        <a:bodyPr/>
        <a:lstStyle/>
        <a:p>
          <a:endParaRPr lang="en-US"/>
        </a:p>
      </dgm:t>
    </dgm:pt>
    <dgm:pt modelId="{3FA69E7A-F4D0-43B2-B2D9-E38408B01DDC}" type="pres">
      <dgm:prSet presAssocID="{95C3C0E3-17D5-45F7-AB7C-BF40EDAA5E4F}" presName="node" presStyleLbl="node1" presStyleIdx="2" presStyleCnt="3">
        <dgm:presLayoutVars>
          <dgm:bulletEnabled val="1"/>
        </dgm:presLayoutVars>
      </dgm:prSet>
      <dgm:spPr/>
      <dgm:t>
        <a:bodyPr/>
        <a:lstStyle/>
        <a:p>
          <a:endParaRPr lang="en-US"/>
        </a:p>
      </dgm:t>
    </dgm:pt>
  </dgm:ptLst>
  <dgm:cxnLst>
    <dgm:cxn modelId="{A6362C06-E75E-40B8-8CBD-C2B02DFF7E12}" srcId="{D79DCD43-FB9D-400F-877F-1371198F7CE5}" destId="{71FE321B-2B11-4D7D-B650-C01B3ECCCB0D}" srcOrd="1" destOrd="0" parTransId="{62916FEA-F917-4FBC-836B-F1D19D8ECD69}" sibTransId="{F65806EE-D074-45E9-8A63-EDD243CDE953}"/>
    <dgm:cxn modelId="{EE28D044-B3FF-4FB6-9AA0-AE632D438167}" type="presOf" srcId="{F741F4B0-33AC-4012-88E1-E71F3CCEA17E}" destId="{8FFCC2E7-D9A4-4CA6-8F11-AE1FC63DE42F}" srcOrd="0" destOrd="0" presId="urn:microsoft.com/office/officeart/2005/8/layout/process1"/>
    <dgm:cxn modelId="{E9F82067-38BB-4E1E-849D-1A57841194B2}" type="presOf" srcId="{71FE321B-2B11-4D7D-B650-C01B3ECCCB0D}" destId="{4D176DF6-52D0-4108-8E5A-455599DCEE71}" srcOrd="0" destOrd="0" presId="urn:microsoft.com/office/officeart/2005/8/layout/process1"/>
    <dgm:cxn modelId="{D620E5F5-6B92-444D-B292-5BA18349E600}" type="presOf" srcId="{95C3C0E3-17D5-45F7-AB7C-BF40EDAA5E4F}" destId="{3FA69E7A-F4D0-43B2-B2D9-E38408B01DDC}" srcOrd="0" destOrd="0" presId="urn:microsoft.com/office/officeart/2005/8/layout/process1"/>
    <dgm:cxn modelId="{294F9AA4-FE96-4B5D-99E6-8B53B7BC9720}" type="presOf" srcId="{5A5A0195-7FCD-4DF6-83FA-F2F98CC7DE93}" destId="{856B205F-2107-43AC-8EE4-7318C00783F8}" srcOrd="0" destOrd="0" presId="urn:microsoft.com/office/officeart/2005/8/layout/process1"/>
    <dgm:cxn modelId="{2FACBF5C-73D1-4183-B161-72EDEEB60445}" type="presOf" srcId="{F741F4B0-33AC-4012-88E1-E71F3CCEA17E}" destId="{EFD9AB60-B201-4C27-A0D8-987E70491A39}" srcOrd="1" destOrd="0" presId="urn:microsoft.com/office/officeart/2005/8/layout/process1"/>
    <dgm:cxn modelId="{75D44BC2-A934-411F-94CD-1C884E82EDD0}" type="presOf" srcId="{F65806EE-D074-45E9-8A63-EDD243CDE953}" destId="{042FF4A7-120D-4A12-AB11-B10415F20C22}" srcOrd="0" destOrd="0" presId="urn:microsoft.com/office/officeart/2005/8/layout/process1"/>
    <dgm:cxn modelId="{A96FA395-C312-4E1F-A80E-00A15DEA5EB2}" type="presOf" srcId="{F65806EE-D074-45E9-8A63-EDD243CDE953}" destId="{9C28019B-5786-41B8-BB66-635DAB23E131}" srcOrd="1" destOrd="0" presId="urn:microsoft.com/office/officeart/2005/8/layout/process1"/>
    <dgm:cxn modelId="{9787682E-B07D-4509-8CAF-784F56AD9A1A}" srcId="{D79DCD43-FB9D-400F-877F-1371198F7CE5}" destId="{95C3C0E3-17D5-45F7-AB7C-BF40EDAA5E4F}" srcOrd="2" destOrd="0" parTransId="{7C111D4E-C3C7-465F-A629-708A5B774879}" sibTransId="{AA66FC1A-F860-4141-A32B-3C39EEF4ECDD}"/>
    <dgm:cxn modelId="{D9449A61-F965-462F-8666-DFE3135B6699}" srcId="{D79DCD43-FB9D-400F-877F-1371198F7CE5}" destId="{5A5A0195-7FCD-4DF6-83FA-F2F98CC7DE93}" srcOrd="0" destOrd="0" parTransId="{BC3E4694-67ED-46C4-9DA9-2203B42F3869}" sibTransId="{F741F4B0-33AC-4012-88E1-E71F3CCEA17E}"/>
    <dgm:cxn modelId="{F36CA83A-38FB-45A0-A12A-B1C3A0F9401D}" type="presOf" srcId="{D79DCD43-FB9D-400F-877F-1371198F7CE5}" destId="{06D49A1E-8AA1-4B23-A997-35C27FDE85AE}" srcOrd="0" destOrd="0" presId="urn:microsoft.com/office/officeart/2005/8/layout/process1"/>
    <dgm:cxn modelId="{09E0ED23-58E4-45E4-BACA-D9E01F9EF389}" type="presParOf" srcId="{06D49A1E-8AA1-4B23-A997-35C27FDE85AE}" destId="{856B205F-2107-43AC-8EE4-7318C00783F8}" srcOrd="0" destOrd="0" presId="urn:microsoft.com/office/officeart/2005/8/layout/process1"/>
    <dgm:cxn modelId="{84ABFFE7-1E7E-4E55-B47E-E3DF94565741}" type="presParOf" srcId="{06D49A1E-8AA1-4B23-A997-35C27FDE85AE}" destId="{8FFCC2E7-D9A4-4CA6-8F11-AE1FC63DE42F}" srcOrd="1" destOrd="0" presId="urn:microsoft.com/office/officeart/2005/8/layout/process1"/>
    <dgm:cxn modelId="{9CB49C7B-A7D8-4279-BF5B-1A37BFF176A7}" type="presParOf" srcId="{8FFCC2E7-D9A4-4CA6-8F11-AE1FC63DE42F}" destId="{EFD9AB60-B201-4C27-A0D8-987E70491A39}" srcOrd="0" destOrd="0" presId="urn:microsoft.com/office/officeart/2005/8/layout/process1"/>
    <dgm:cxn modelId="{B5B26624-4375-4887-AB7D-2D8F2E3A9799}" type="presParOf" srcId="{06D49A1E-8AA1-4B23-A997-35C27FDE85AE}" destId="{4D176DF6-52D0-4108-8E5A-455599DCEE71}" srcOrd="2" destOrd="0" presId="urn:microsoft.com/office/officeart/2005/8/layout/process1"/>
    <dgm:cxn modelId="{3C203924-3CE4-4C23-BAEE-6C02BBCEFA94}" type="presParOf" srcId="{06D49A1E-8AA1-4B23-A997-35C27FDE85AE}" destId="{042FF4A7-120D-4A12-AB11-B10415F20C22}" srcOrd="3" destOrd="0" presId="urn:microsoft.com/office/officeart/2005/8/layout/process1"/>
    <dgm:cxn modelId="{C676425F-A17A-4A87-84D7-ED887C4B17C8}" type="presParOf" srcId="{042FF4A7-120D-4A12-AB11-B10415F20C22}" destId="{9C28019B-5786-41B8-BB66-635DAB23E131}" srcOrd="0" destOrd="0" presId="urn:microsoft.com/office/officeart/2005/8/layout/process1"/>
    <dgm:cxn modelId="{A8D1721A-BB35-4BCD-96C9-6754DF36AA76}" type="presParOf" srcId="{06D49A1E-8AA1-4B23-A997-35C27FDE85AE}" destId="{3FA69E7A-F4D0-43B2-B2D9-E38408B01DDC}" srcOrd="4"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4205CE1-939E-4590-95D5-D6FEB89F3921}" type="doc">
      <dgm:prSet loTypeId="urn:microsoft.com/office/officeart/2005/8/layout/cycle6" loCatId="cycle" qsTypeId="urn:microsoft.com/office/officeart/2005/8/quickstyle/3d6" qsCatId="3D" csTypeId="urn:microsoft.com/office/officeart/2005/8/colors/accent0_1" csCatId="mainScheme" phldr="1"/>
      <dgm:spPr/>
      <dgm:t>
        <a:bodyPr/>
        <a:lstStyle/>
        <a:p>
          <a:endParaRPr lang="en-US"/>
        </a:p>
      </dgm:t>
    </dgm:pt>
    <dgm:pt modelId="{8D358487-6CE3-4CEA-B421-05506DCBA8F7}">
      <dgm:prSet phldrT="[Text]"/>
      <dgm:spPr>
        <a:ln>
          <a:solidFill>
            <a:srgbClr val="FF0000"/>
          </a:solidFill>
        </a:ln>
      </dgm:spPr>
      <dgm:t>
        <a:bodyPr/>
        <a:lstStyle/>
        <a:p>
          <a:r>
            <a:rPr lang="en-US" b="1" dirty="0" smtClean="0"/>
            <a:t>Performance</a:t>
          </a:r>
          <a:endParaRPr lang="en-US" dirty="0"/>
        </a:p>
      </dgm:t>
    </dgm:pt>
    <dgm:pt modelId="{FF37EC57-6540-47EA-9493-A9998391BE39}" type="parTrans" cxnId="{51F29247-9AD4-499A-B963-A80AEEF96BE3}">
      <dgm:prSet/>
      <dgm:spPr/>
      <dgm:t>
        <a:bodyPr/>
        <a:lstStyle/>
        <a:p>
          <a:endParaRPr lang="en-US"/>
        </a:p>
      </dgm:t>
    </dgm:pt>
    <dgm:pt modelId="{EA8163B6-40BC-4E62-B2BF-18322E6DF621}" type="sibTrans" cxnId="{51F29247-9AD4-499A-B963-A80AEEF96BE3}">
      <dgm:prSet/>
      <dgm:spPr/>
      <dgm:t>
        <a:bodyPr/>
        <a:lstStyle/>
        <a:p>
          <a:endParaRPr lang="en-US"/>
        </a:p>
      </dgm:t>
    </dgm:pt>
    <dgm:pt modelId="{D0CAC7A3-84F0-4A7B-84EF-D824902EE695}">
      <dgm:prSet/>
      <dgm:spPr>
        <a:ln>
          <a:solidFill>
            <a:srgbClr val="FF0000"/>
          </a:solidFill>
        </a:ln>
      </dgm:spPr>
      <dgm:t>
        <a:bodyPr/>
        <a:lstStyle/>
        <a:p>
          <a:r>
            <a:rPr lang="en-US" b="1" smtClean="0"/>
            <a:t>Compiling</a:t>
          </a:r>
          <a:endParaRPr lang="en-US"/>
        </a:p>
      </dgm:t>
    </dgm:pt>
    <dgm:pt modelId="{5E18FAC6-26B5-41D8-B640-50D07B42ED85}" type="parTrans" cxnId="{9058BD4A-7D93-4FF5-B72F-D6104FEAACF8}">
      <dgm:prSet/>
      <dgm:spPr/>
      <dgm:t>
        <a:bodyPr/>
        <a:lstStyle/>
        <a:p>
          <a:endParaRPr lang="en-US"/>
        </a:p>
      </dgm:t>
    </dgm:pt>
    <dgm:pt modelId="{09697ED9-06CA-4A6D-BAD4-894D554E3528}" type="sibTrans" cxnId="{9058BD4A-7D93-4FF5-B72F-D6104FEAACF8}">
      <dgm:prSet/>
      <dgm:spPr/>
      <dgm:t>
        <a:bodyPr/>
        <a:lstStyle/>
        <a:p>
          <a:endParaRPr lang="en-US"/>
        </a:p>
      </dgm:t>
    </dgm:pt>
    <dgm:pt modelId="{B731E857-7923-4FD1-9907-22DAF8DF31DC}">
      <dgm:prSet/>
      <dgm:spPr>
        <a:ln>
          <a:solidFill>
            <a:srgbClr val="FF0000"/>
          </a:solidFill>
        </a:ln>
      </dgm:spPr>
      <dgm:t>
        <a:bodyPr/>
        <a:lstStyle/>
        <a:p>
          <a:r>
            <a:rPr lang="en-US" b="1" smtClean="0"/>
            <a:t>Access</a:t>
          </a:r>
          <a:endParaRPr lang="en-US"/>
        </a:p>
      </dgm:t>
    </dgm:pt>
    <dgm:pt modelId="{692A437E-9414-43E0-96AD-5371DE04A999}" type="parTrans" cxnId="{C8BEDA30-062B-40E0-9F11-F1BAEDE86929}">
      <dgm:prSet/>
      <dgm:spPr/>
      <dgm:t>
        <a:bodyPr/>
        <a:lstStyle/>
        <a:p>
          <a:endParaRPr lang="en-US"/>
        </a:p>
      </dgm:t>
    </dgm:pt>
    <dgm:pt modelId="{1503A6A9-7A79-4C61-B715-C7FF78AF019E}" type="sibTrans" cxnId="{C8BEDA30-062B-40E0-9F11-F1BAEDE86929}">
      <dgm:prSet/>
      <dgm:spPr/>
      <dgm:t>
        <a:bodyPr/>
        <a:lstStyle/>
        <a:p>
          <a:endParaRPr lang="en-US"/>
        </a:p>
      </dgm:t>
    </dgm:pt>
    <dgm:pt modelId="{8EE9AE6E-4A05-43FB-A668-6526CEFC5CC3}">
      <dgm:prSet/>
      <dgm:spPr>
        <a:ln>
          <a:solidFill>
            <a:srgbClr val="FF0000"/>
          </a:solidFill>
        </a:ln>
      </dgm:spPr>
      <dgm:t>
        <a:bodyPr/>
        <a:lstStyle/>
        <a:p>
          <a:r>
            <a:rPr lang="en-US" b="1" smtClean="0"/>
            <a:t>Combination</a:t>
          </a:r>
          <a:endParaRPr lang="en-US"/>
        </a:p>
      </dgm:t>
    </dgm:pt>
    <dgm:pt modelId="{97B4C09E-C80D-4D3C-8D0F-2E81FC2283DF}" type="parTrans" cxnId="{DA69F93D-7090-4B95-ACD8-C523BC37DE5B}">
      <dgm:prSet/>
      <dgm:spPr/>
      <dgm:t>
        <a:bodyPr/>
        <a:lstStyle/>
        <a:p>
          <a:endParaRPr lang="en-US"/>
        </a:p>
      </dgm:t>
    </dgm:pt>
    <dgm:pt modelId="{37E2EAA6-77B2-4185-AF6A-41FD096C804B}" type="sibTrans" cxnId="{DA69F93D-7090-4B95-ACD8-C523BC37DE5B}">
      <dgm:prSet/>
      <dgm:spPr/>
      <dgm:t>
        <a:bodyPr/>
        <a:lstStyle/>
        <a:p>
          <a:endParaRPr lang="en-US"/>
        </a:p>
      </dgm:t>
    </dgm:pt>
    <dgm:pt modelId="{7DD19AD4-0F8A-4107-A4B3-D3C558A1F8D1}">
      <dgm:prSet/>
      <dgm:spPr>
        <a:ln>
          <a:solidFill>
            <a:srgbClr val="FF0000"/>
          </a:solidFill>
        </a:ln>
      </dgm:spPr>
      <dgm:t>
        <a:bodyPr/>
        <a:lstStyle/>
        <a:p>
          <a:r>
            <a:rPr lang="en-US" b="1" dirty="0" smtClean="0"/>
            <a:t>Important Role in Applications</a:t>
          </a:r>
          <a:endParaRPr lang="en-US" dirty="0"/>
        </a:p>
      </dgm:t>
    </dgm:pt>
    <dgm:pt modelId="{5335CD2E-8ADF-4621-A311-EC3D7E13764E}" type="parTrans" cxnId="{266CB8A9-D3D0-445F-9D08-1B1AB597595C}">
      <dgm:prSet/>
      <dgm:spPr/>
      <dgm:t>
        <a:bodyPr/>
        <a:lstStyle/>
        <a:p>
          <a:endParaRPr lang="en-US"/>
        </a:p>
      </dgm:t>
    </dgm:pt>
    <dgm:pt modelId="{0AD78323-4FFE-43D1-B02A-DFE026B6C6C0}" type="sibTrans" cxnId="{266CB8A9-D3D0-445F-9D08-1B1AB597595C}">
      <dgm:prSet/>
      <dgm:spPr/>
      <dgm:t>
        <a:bodyPr/>
        <a:lstStyle/>
        <a:p>
          <a:endParaRPr lang="en-US"/>
        </a:p>
      </dgm:t>
    </dgm:pt>
    <dgm:pt modelId="{571E42E6-EBE4-4340-B9B1-B18851CD04AA}" type="pres">
      <dgm:prSet presAssocID="{D4205CE1-939E-4590-95D5-D6FEB89F3921}" presName="cycle" presStyleCnt="0">
        <dgm:presLayoutVars>
          <dgm:dir/>
          <dgm:resizeHandles val="exact"/>
        </dgm:presLayoutVars>
      </dgm:prSet>
      <dgm:spPr/>
      <dgm:t>
        <a:bodyPr/>
        <a:lstStyle/>
        <a:p>
          <a:endParaRPr lang="en-US"/>
        </a:p>
      </dgm:t>
    </dgm:pt>
    <dgm:pt modelId="{6C5BF01F-5A3E-4D57-9C96-AFF2B3C794B1}" type="pres">
      <dgm:prSet presAssocID="{8D358487-6CE3-4CEA-B421-05506DCBA8F7}" presName="node" presStyleLbl="node1" presStyleIdx="0" presStyleCnt="5">
        <dgm:presLayoutVars>
          <dgm:bulletEnabled val="1"/>
        </dgm:presLayoutVars>
      </dgm:prSet>
      <dgm:spPr/>
      <dgm:t>
        <a:bodyPr/>
        <a:lstStyle/>
        <a:p>
          <a:endParaRPr lang="en-US"/>
        </a:p>
      </dgm:t>
    </dgm:pt>
    <dgm:pt modelId="{6B8FD0B6-D8F4-4400-9C3E-6CFD59435289}" type="pres">
      <dgm:prSet presAssocID="{8D358487-6CE3-4CEA-B421-05506DCBA8F7}" presName="spNode" presStyleCnt="0"/>
      <dgm:spPr/>
    </dgm:pt>
    <dgm:pt modelId="{9D14ACE4-70B3-496B-A49F-A2EA876EB60A}" type="pres">
      <dgm:prSet presAssocID="{EA8163B6-40BC-4E62-B2BF-18322E6DF621}" presName="sibTrans" presStyleLbl="sibTrans1D1" presStyleIdx="0" presStyleCnt="5"/>
      <dgm:spPr/>
      <dgm:t>
        <a:bodyPr/>
        <a:lstStyle/>
        <a:p>
          <a:endParaRPr lang="en-US"/>
        </a:p>
      </dgm:t>
    </dgm:pt>
    <dgm:pt modelId="{22301E6F-903B-4C6C-B6E5-806DD3CC26F9}" type="pres">
      <dgm:prSet presAssocID="{D0CAC7A3-84F0-4A7B-84EF-D824902EE695}" presName="node" presStyleLbl="node1" presStyleIdx="1" presStyleCnt="5">
        <dgm:presLayoutVars>
          <dgm:bulletEnabled val="1"/>
        </dgm:presLayoutVars>
      </dgm:prSet>
      <dgm:spPr/>
      <dgm:t>
        <a:bodyPr/>
        <a:lstStyle/>
        <a:p>
          <a:endParaRPr lang="en-US"/>
        </a:p>
      </dgm:t>
    </dgm:pt>
    <dgm:pt modelId="{51370E79-73B2-4E30-A7B7-09E3E3CCE240}" type="pres">
      <dgm:prSet presAssocID="{D0CAC7A3-84F0-4A7B-84EF-D824902EE695}" presName="spNode" presStyleCnt="0"/>
      <dgm:spPr/>
    </dgm:pt>
    <dgm:pt modelId="{FF9E22BD-270F-4C43-9E91-7F228038B20B}" type="pres">
      <dgm:prSet presAssocID="{09697ED9-06CA-4A6D-BAD4-894D554E3528}" presName="sibTrans" presStyleLbl="sibTrans1D1" presStyleIdx="1" presStyleCnt="5"/>
      <dgm:spPr/>
      <dgm:t>
        <a:bodyPr/>
        <a:lstStyle/>
        <a:p>
          <a:endParaRPr lang="en-US"/>
        </a:p>
      </dgm:t>
    </dgm:pt>
    <dgm:pt modelId="{07EEAEBD-1428-4535-A57C-587B7DB189D6}" type="pres">
      <dgm:prSet presAssocID="{B731E857-7923-4FD1-9907-22DAF8DF31DC}" presName="node" presStyleLbl="node1" presStyleIdx="2" presStyleCnt="5">
        <dgm:presLayoutVars>
          <dgm:bulletEnabled val="1"/>
        </dgm:presLayoutVars>
      </dgm:prSet>
      <dgm:spPr/>
      <dgm:t>
        <a:bodyPr/>
        <a:lstStyle/>
        <a:p>
          <a:endParaRPr lang="en-US"/>
        </a:p>
      </dgm:t>
    </dgm:pt>
    <dgm:pt modelId="{180C4B2E-A83A-4F03-B45A-2631E8D1F74B}" type="pres">
      <dgm:prSet presAssocID="{B731E857-7923-4FD1-9907-22DAF8DF31DC}" presName="spNode" presStyleCnt="0"/>
      <dgm:spPr/>
    </dgm:pt>
    <dgm:pt modelId="{AEE6D97F-0379-450B-963E-E374400AD3CC}" type="pres">
      <dgm:prSet presAssocID="{1503A6A9-7A79-4C61-B715-C7FF78AF019E}" presName="sibTrans" presStyleLbl="sibTrans1D1" presStyleIdx="2" presStyleCnt="5"/>
      <dgm:spPr/>
      <dgm:t>
        <a:bodyPr/>
        <a:lstStyle/>
        <a:p>
          <a:endParaRPr lang="en-US"/>
        </a:p>
      </dgm:t>
    </dgm:pt>
    <dgm:pt modelId="{FAFF4123-1384-4259-8382-616F666EDB14}" type="pres">
      <dgm:prSet presAssocID="{8EE9AE6E-4A05-43FB-A668-6526CEFC5CC3}" presName="node" presStyleLbl="node1" presStyleIdx="3" presStyleCnt="5">
        <dgm:presLayoutVars>
          <dgm:bulletEnabled val="1"/>
        </dgm:presLayoutVars>
      </dgm:prSet>
      <dgm:spPr/>
      <dgm:t>
        <a:bodyPr/>
        <a:lstStyle/>
        <a:p>
          <a:endParaRPr lang="en-US"/>
        </a:p>
      </dgm:t>
    </dgm:pt>
    <dgm:pt modelId="{4582F208-2FA4-47E8-9774-02FBDC16D003}" type="pres">
      <dgm:prSet presAssocID="{8EE9AE6E-4A05-43FB-A668-6526CEFC5CC3}" presName="spNode" presStyleCnt="0"/>
      <dgm:spPr/>
    </dgm:pt>
    <dgm:pt modelId="{6D8E03A7-A88E-4871-B252-B09CCFEB9F7A}" type="pres">
      <dgm:prSet presAssocID="{37E2EAA6-77B2-4185-AF6A-41FD096C804B}" presName="sibTrans" presStyleLbl="sibTrans1D1" presStyleIdx="3" presStyleCnt="5"/>
      <dgm:spPr/>
      <dgm:t>
        <a:bodyPr/>
        <a:lstStyle/>
        <a:p>
          <a:endParaRPr lang="en-US"/>
        </a:p>
      </dgm:t>
    </dgm:pt>
    <dgm:pt modelId="{D63505A0-592A-49D0-96E7-9A56B7082558}" type="pres">
      <dgm:prSet presAssocID="{7DD19AD4-0F8A-4107-A4B3-D3C558A1F8D1}" presName="node" presStyleLbl="node1" presStyleIdx="4" presStyleCnt="5">
        <dgm:presLayoutVars>
          <dgm:bulletEnabled val="1"/>
        </dgm:presLayoutVars>
      </dgm:prSet>
      <dgm:spPr/>
      <dgm:t>
        <a:bodyPr/>
        <a:lstStyle/>
        <a:p>
          <a:endParaRPr lang="en-US"/>
        </a:p>
      </dgm:t>
    </dgm:pt>
    <dgm:pt modelId="{D3C4EE0C-8976-4809-A712-9E5CACBDA31A}" type="pres">
      <dgm:prSet presAssocID="{7DD19AD4-0F8A-4107-A4B3-D3C558A1F8D1}" presName="spNode" presStyleCnt="0"/>
      <dgm:spPr/>
    </dgm:pt>
    <dgm:pt modelId="{6176BABB-3E73-46AA-B249-3A075B584366}" type="pres">
      <dgm:prSet presAssocID="{0AD78323-4FFE-43D1-B02A-DFE026B6C6C0}" presName="sibTrans" presStyleLbl="sibTrans1D1" presStyleIdx="4" presStyleCnt="5"/>
      <dgm:spPr/>
      <dgm:t>
        <a:bodyPr/>
        <a:lstStyle/>
        <a:p>
          <a:endParaRPr lang="en-US"/>
        </a:p>
      </dgm:t>
    </dgm:pt>
  </dgm:ptLst>
  <dgm:cxnLst>
    <dgm:cxn modelId="{837771FC-47A2-4D4F-93A1-E7F24A5B5EB6}" type="presOf" srcId="{EA8163B6-40BC-4E62-B2BF-18322E6DF621}" destId="{9D14ACE4-70B3-496B-A49F-A2EA876EB60A}" srcOrd="0" destOrd="0" presId="urn:microsoft.com/office/officeart/2005/8/layout/cycle6"/>
    <dgm:cxn modelId="{F173DD1D-1608-4E8A-AD0E-CB4F8DC17147}" type="presOf" srcId="{B731E857-7923-4FD1-9907-22DAF8DF31DC}" destId="{07EEAEBD-1428-4535-A57C-587B7DB189D6}" srcOrd="0" destOrd="0" presId="urn:microsoft.com/office/officeart/2005/8/layout/cycle6"/>
    <dgm:cxn modelId="{BDBAFCDA-35A6-4E20-A26C-8B0E71186125}" type="presOf" srcId="{D4205CE1-939E-4590-95D5-D6FEB89F3921}" destId="{571E42E6-EBE4-4340-B9B1-B18851CD04AA}" srcOrd="0" destOrd="0" presId="urn:microsoft.com/office/officeart/2005/8/layout/cycle6"/>
    <dgm:cxn modelId="{51F29247-9AD4-499A-B963-A80AEEF96BE3}" srcId="{D4205CE1-939E-4590-95D5-D6FEB89F3921}" destId="{8D358487-6CE3-4CEA-B421-05506DCBA8F7}" srcOrd="0" destOrd="0" parTransId="{FF37EC57-6540-47EA-9493-A9998391BE39}" sibTransId="{EA8163B6-40BC-4E62-B2BF-18322E6DF621}"/>
    <dgm:cxn modelId="{266CB8A9-D3D0-445F-9D08-1B1AB597595C}" srcId="{D4205CE1-939E-4590-95D5-D6FEB89F3921}" destId="{7DD19AD4-0F8A-4107-A4B3-D3C558A1F8D1}" srcOrd="4" destOrd="0" parTransId="{5335CD2E-8ADF-4621-A311-EC3D7E13764E}" sibTransId="{0AD78323-4FFE-43D1-B02A-DFE026B6C6C0}"/>
    <dgm:cxn modelId="{B83C25D0-FE69-42A0-90F6-53835DC57131}" type="presOf" srcId="{D0CAC7A3-84F0-4A7B-84EF-D824902EE695}" destId="{22301E6F-903B-4C6C-B6E5-806DD3CC26F9}" srcOrd="0" destOrd="0" presId="urn:microsoft.com/office/officeart/2005/8/layout/cycle6"/>
    <dgm:cxn modelId="{DF698D48-BE2F-4BE7-A6CE-81F74DEB8BEC}" type="presOf" srcId="{09697ED9-06CA-4A6D-BAD4-894D554E3528}" destId="{FF9E22BD-270F-4C43-9E91-7F228038B20B}" srcOrd="0" destOrd="0" presId="urn:microsoft.com/office/officeart/2005/8/layout/cycle6"/>
    <dgm:cxn modelId="{945506ED-2040-40FA-82B6-51F884B00278}" type="presOf" srcId="{37E2EAA6-77B2-4185-AF6A-41FD096C804B}" destId="{6D8E03A7-A88E-4871-B252-B09CCFEB9F7A}" srcOrd="0" destOrd="0" presId="urn:microsoft.com/office/officeart/2005/8/layout/cycle6"/>
    <dgm:cxn modelId="{DA69F93D-7090-4B95-ACD8-C523BC37DE5B}" srcId="{D4205CE1-939E-4590-95D5-D6FEB89F3921}" destId="{8EE9AE6E-4A05-43FB-A668-6526CEFC5CC3}" srcOrd="3" destOrd="0" parTransId="{97B4C09E-C80D-4D3C-8D0F-2E81FC2283DF}" sibTransId="{37E2EAA6-77B2-4185-AF6A-41FD096C804B}"/>
    <dgm:cxn modelId="{7C18D476-943C-41C2-B9E8-2AC698C8EB45}" type="presOf" srcId="{8D358487-6CE3-4CEA-B421-05506DCBA8F7}" destId="{6C5BF01F-5A3E-4D57-9C96-AFF2B3C794B1}" srcOrd="0" destOrd="0" presId="urn:microsoft.com/office/officeart/2005/8/layout/cycle6"/>
    <dgm:cxn modelId="{43620410-C7D8-4EB8-AD5C-F23894FEB720}" type="presOf" srcId="{8EE9AE6E-4A05-43FB-A668-6526CEFC5CC3}" destId="{FAFF4123-1384-4259-8382-616F666EDB14}" srcOrd="0" destOrd="0" presId="urn:microsoft.com/office/officeart/2005/8/layout/cycle6"/>
    <dgm:cxn modelId="{9058BD4A-7D93-4FF5-B72F-D6104FEAACF8}" srcId="{D4205CE1-939E-4590-95D5-D6FEB89F3921}" destId="{D0CAC7A3-84F0-4A7B-84EF-D824902EE695}" srcOrd="1" destOrd="0" parTransId="{5E18FAC6-26B5-41D8-B640-50D07B42ED85}" sibTransId="{09697ED9-06CA-4A6D-BAD4-894D554E3528}"/>
    <dgm:cxn modelId="{4DB90440-9247-4D03-914A-2D95E558E05A}" type="presOf" srcId="{7DD19AD4-0F8A-4107-A4B3-D3C558A1F8D1}" destId="{D63505A0-592A-49D0-96E7-9A56B7082558}" srcOrd="0" destOrd="0" presId="urn:microsoft.com/office/officeart/2005/8/layout/cycle6"/>
    <dgm:cxn modelId="{C8BEDA30-062B-40E0-9F11-F1BAEDE86929}" srcId="{D4205CE1-939E-4590-95D5-D6FEB89F3921}" destId="{B731E857-7923-4FD1-9907-22DAF8DF31DC}" srcOrd="2" destOrd="0" parTransId="{692A437E-9414-43E0-96AD-5371DE04A999}" sibTransId="{1503A6A9-7A79-4C61-B715-C7FF78AF019E}"/>
    <dgm:cxn modelId="{7EAE596B-CA36-4D79-A020-304C497D3431}" type="presOf" srcId="{0AD78323-4FFE-43D1-B02A-DFE026B6C6C0}" destId="{6176BABB-3E73-46AA-B249-3A075B584366}" srcOrd="0" destOrd="0" presId="urn:microsoft.com/office/officeart/2005/8/layout/cycle6"/>
    <dgm:cxn modelId="{9B10365C-369A-45DD-9780-186443A08915}" type="presOf" srcId="{1503A6A9-7A79-4C61-B715-C7FF78AF019E}" destId="{AEE6D97F-0379-450B-963E-E374400AD3CC}" srcOrd="0" destOrd="0" presId="urn:microsoft.com/office/officeart/2005/8/layout/cycle6"/>
    <dgm:cxn modelId="{9A9E4481-6643-444A-BFE0-571F8BBFDBA5}" type="presParOf" srcId="{571E42E6-EBE4-4340-B9B1-B18851CD04AA}" destId="{6C5BF01F-5A3E-4D57-9C96-AFF2B3C794B1}" srcOrd="0" destOrd="0" presId="urn:microsoft.com/office/officeart/2005/8/layout/cycle6"/>
    <dgm:cxn modelId="{7800BFEE-4C98-4418-8866-3BCF2D84CC52}" type="presParOf" srcId="{571E42E6-EBE4-4340-B9B1-B18851CD04AA}" destId="{6B8FD0B6-D8F4-4400-9C3E-6CFD59435289}" srcOrd="1" destOrd="0" presId="urn:microsoft.com/office/officeart/2005/8/layout/cycle6"/>
    <dgm:cxn modelId="{E6359708-25D1-4B0E-85B0-CE93B207D81A}" type="presParOf" srcId="{571E42E6-EBE4-4340-B9B1-B18851CD04AA}" destId="{9D14ACE4-70B3-496B-A49F-A2EA876EB60A}" srcOrd="2" destOrd="0" presId="urn:microsoft.com/office/officeart/2005/8/layout/cycle6"/>
    <dgm:cxn modelId="{A0F3A927-C56D-43E3-B93B-F3498468DB1D}" type="presParOf" srcId="{571E42E6-EBE4-4340-B9B1-B18851CD04AA}" destId="{22301E6F-903B-4C6C-B6E5-806DD3CC26F9}" srcOrd="3" destOrd="0" presId="urn:microsoft.com/office/officeart/2005/8/layout/cycle6"/>
    <dgm:cxn modelId="{60DF6A62-D97A-4F34-AE60-A144CFD93088}" type="presParOf" srcId="{571E42E6-EBE4-4340-B9B1-B18851CD04AA}" destId="{51370E79-73B2-4E30-A7B7-09E3E3CCE240}" srcOrd="4" destOrd="0" presId="urn:microsoft.com/office/officeart/2005/8/layout/cycle6"/>
    <dgm:cxn modelId="{925BF3E9-2D55-4868-9024-8E7E1CCE69DE}" type="presParOf" srcId="{571E42E6-EBE4-4340-B9B1-B18851CD04AA}" destId="{FF9E22BD-270F-4C43-9E91-7F228038B20B}" srcOrd="5" destOrd="0" presId="urn:microsoft.com/office/officeart/2005/8/layout/cycle6"/>
    <dgm:cxn modelId="{2D59B301-9940-45B7-9431-C8B5F9DFB811}" type="presParOf" srcId="{571E42E6-EBE4-4340-B9B1-B18851CD04AA}" destId="{07EEAEBD-1428-4535-A57C-587B7DB189D6}" srcOrd="6" destOrd="0" presId="urn:microsoft.com/office/officeart/2005/8/layout/cycle6"/>
    <dgm:cxn modelId="{3C4F77CD-D3B8-4199-9B85-26E8177B92C9}" type="presParOf" srcId="{571E42E6-EBE4-4340-B9B1-B18851CD04AA}" destId="{180C4B2E-A83A-4F03-B45A-2631E8D1F74B}" srcOrd="7" destOrd="0" presId="urn:microsoft.com/office/officeart/2005/8/layout/cycle6"/>
    <dgm:cxn modelId="{4C1E48AB-83FA-4E46-A4E2-848B8A56B37E}" type="presParOf" srcId="{571E42E6-EBE4-4340-B9B1-B18851CD04AA}" destId="{AEE6D97F-0379-450B-963E-E374400AD3CC}" srcOrd="8" destOrd="0" presId="urn:microsoft.com/office/officeart/2005/8/layout/cycle6"/>
    <dgm:cxn modelId="{97507653-1DC1-4E95-90E1-93965DB722A1}" type="presParOf" srcId="{571E42E6-EBE4-4340-B9B1-B18851CD04AA}" destId="{FAFF4123-1384-4259-8382-616F666EDB14}" srcOrd="9" destOrd="0" presId="urn:microsoft.com/office/officeart/2005/8/layout/cycle6"/>
    <dgm:cxn modelId="{BAE3DB8D-965B-43DD-9FD0-430FF7A716F6}" type="presParOf" srcId="{571E42E6-EBE4-4340-B9B1-B18851CD04AA}" destId="{4582F208-2FA4-47E8-9774-02FBDC16D003}" srcOrd="10" destOrd="0" presId="urn:microsoft.com/office/officeart/2005/8/layout/cycle6"/>
    <dgm:cxn modelId="{2EC1851D-0B0F-42EC-A7D1-5D9E90027942}" type="presParOf" srcId="{571E42E6-EBE4-4340-B9B1-B18851CD04AA}" destId="{6D8E03A7-A88E-4871-B252-B09CCFEB9F7A}" srcOrd="11" destOrd="0" presId="urn:microsoft.com/office/officeart/2005/8/layout/cycle6"/>
    <dgm:cxn modelId="{932F1D00-89D0-4253-A759-CE63E2FFB370}" type="presParOf" srcId="{571E42E6-EBE4-4340-B9B1-B18851CD04AA}" destId="{D63505A0-592A-49D0-96E7-9A56B7082558}" srcOrd="12" destOrd="0" presId="urn:microsoft.com/office/officeart/2005/8/layout/cycle6"/>
    <dgm:cxn modelId="{7A312ECE-E54A-4238-8120-1E08F9C198D7}" type="presParOf" srcId="{571E42E6-EBE4-4340-B9B1-B18851CD04AA}" destId="{D3C4EE0C-8976-4809-A712-9E5CACBDA31A}" srcOrd="13" destOrd="0" presId="urn:microsoft.com/office/officeart/2005/8/layout/cycle6"/>
    <dgm:cxn modelId="{216CF2B2-2B89-43C8-A780-31C582FFD65F}" type="presParOf" srcId="{571E42E6-EBE4-4340-B9B1-B18851CD04AA}" destId="{6176BABB-3E73-46AA-B249-3A075B584366}" srcOrd="14"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3A0A2AB-7560-423E-B9B7-CC3709A4E60F}"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n-US"/>
        </a:p>
      </dgm:t>
    </dgm:pt>
    <dgm:pt modelId="{BF399155-2C2D-433D-85B4-B299480547B1}">
      <dgm:prSet phldrT="[Text]"/>
      <dgm:spPr/>
      <dgm:t>
        <a:bodyPr/>
        <a:lstStyle/>
        <a:p>
          <a:r>
            <a:rPr lang="en-US" b="1" dirty="0" smtClean="0"/>
            <a:t>Over Active Server Pages (ASP)</a:t>
          </a:r>
          <a:endParaRPr lang="en-US" dirty="0"/>
        </a:p>
      </dgm:t>
    </dgm:pt>
    <dgm:pt modelId="{9AE9B16C-C6C7-4467-BA6B-79133748DD93}" type="parTrans" cxnId="{02BED4C4-A465-47DB-A1CC-F645FA693695}">
      <dgm:prSet/>
      <dgm:spPr/>
      <dgm:t>
        <a:bodyPr/>
        <a:lstStyle/>
        <a:p>
          <a:endParaRPr lang="en-US"/>
        </a:p>
      </dgm:t>
    </dgm:pt>
    <dgm:pt modelId="{699DCF54-DF6B-46DA-9C32-C424B10E1490}" type="sibTrans" cxnId="{02BED4C4-A465-47DB-A1CC-F645FA693695}">
      <dgm:prSet/>
      <dgm:spPr/>
      <dgm:t>
        <a:bodyPr/>
        <a:lstStyle/>
        <a:p>
          <a:endParaRPr lang="en-US"/>
        </a:p>
      </dgm:t>
    </dgm:pt>
    <dgm:pt modelId="{30C3566C-B826-4EF9-9433-C9C11E21E3B3}">
      <dgm:prSet/>
      <dgm:spPr/>
      <dgm:t>
        <a:bodyPr/>
        <a:lstStyle/>
        <a:p>
          <a:r>
            <a:rPr lang="en-US" b="1" smtClean="0"/>
            <a:t>Over Pure Servlets</a:t>
          </a:r>
          <a:endParaRPr lang="en-US"/>
        </a:p>
      </dgm:t>
    </dgm:pt>
    <dgm:pt modelId="{CD404B5C-7A50-4F65-9400-8F1DB5611B73}" type="parTrans" cxnId="{D1EE8433-14B8-4D9F-8448-B6D21CC2F26A}">
      <dgm:prSet/>
      <dgm:spPr/>
      <dgm:t>
        <a:bodyPr/>
        <a:lstStyle/>
        <a:p>
          <a:endParaRPr lang="en-US"/>
        </a:p>
      </dgm:t>
    </dgm:pt>
    <dgm:pt modelId="{1BB193ED-7091-49CB-9C82-B91865530C71}" type="sibTrans" cxnId="{D1EE8433-14B8-4D9F-8448-B6D21CC2F26A}">
      <dgm:prSet/>
      <dgm:spPr/>
      <dgm:t>
        <a:bodyPr/>
        <a:lstStyle/>
        <a:p>
          <a:endParaRPr lang="en-US"/>
        </a:p>
      </dgm:t>
    </dgm:pt>
    <dgm:pt modelId="{CCF2223F-E446-4F50-AD1F-79324FBA75F8}">
      <dgm:prSet/>
      <dgm:spPr/>
      <dgm:t>
        <a:bodyPr/>
        <a:lstStyle/>
        <a:p>
          <a:r>
            <a:rPr lang="en-US" b="1" smtClean="0"/>
            <a:t>Over Server-Side Includes (SSI)</a:t>
          </a:r>
          <a:endParaRPr lang="en-US"/>
        </a:p>
      </dgm:t>
    </dgm:pt>
    <dgm:pt modelId="{01F28CB9-1949-4CB2-B1CD-28E1CFF58E44}" type="parTrans" cxnId="{633769D7-BD3F-4C30-BE21-984D8591939B}">
      <dgm:prSet/>
      <dgm:spPr/>
      <dgm:t>
        <a:bodyPr/>
        <a:lstStyle/>
        <a:p>
          <a:endParaRPr lang="en-US"/>
        </a:p>
      </dgm:t>
    </dgm:pt>
    <dgm:pt modelId="{C23D50F7-302E-44DB-B357-D245C3CA3DC5}" type="sibTrans" cxnId="{633769D7-BD3F-4C30-BE21-984D8591939B}">
      <dgm:prSet/>
      <dgm:spPr/>
      <dgm:t>
        <a:bodyPr/>
        <a:lstStyle/>
        <a:p>
          <a:endParaRPr lang="en-US"/>
        </a:p>
      </dgm:t>
    </dgm:pt>
    <dgm:pt modelId="{C66EDF42-7F2E-4C30-A6DA-18DE9311533C}">
      <dgm:prSet/>
      <dgm:spPr/>
      <dgm:t>
        <a:bodyPr/>
        <a:lstStyle/>
        <a:p>
          <a:r>
            <a:rPr lang="en-US" b="1" smtClean="0"/>
            <a:t>Over JavaScript</a:t>
          </a:r>
          <a:endParaRPr lang="en-US"/>
        </a:p>
      </dgm:t>
    </dgm:pt>
    <dgm:pt modelId="{F35F16BC-C914-43E3-B1F1-211E0325FB0E}" type="parTrans" cxnId="{32485B41-F53C-49B7-ADEB-71B609A8C98B}">
      <dgm:prSet/>
      <dgm:spPr/>
      <dgm:t>
        <a:bodyPr/>
        <a:lstStyle/>
        <a:p>
          <a:endParaRPr lang="en-US"/>
        </a:p>
      </dgm:t>
    </dgm:pt>
    <dgm:pt modelId="{B288F2B8-016B-4CBC-80D9-DDCEF530CA90}" type="sibTrans" cxnId="{32485B41-F53C-49B7-ADEB-71B609A8C98B}">
      <dgm:prSet/>
      <dgm:spPr/>
      <dgm:t>
        <a:bodyPr/>
        <a:lstStyle/>
        <a:p>
          <a:endParaRPr lang="en-US"/>
        </a:p>
      </dgm:t>
    </dgm:pt>
    <dgm:pt modelId="{D9446525-30A4-455B-9F12-4FCFF0E154CE}">
      <dgm:prSet/>
      <dgm:spPr/>
      <dgm:t>
        <a:bodyPr/>
        <a:lstStyle/>
        <a:p>
          <a:r>
            <a:rPr lang="en-US" b="1" smtClean="0"/>
            <a:t>Over Static HTML</a:t>
          </a:r>
          <a:endParaRPr lang="en-US"/>
        </a:p>
      </dgm:t>
    </dgm:pt>
    <dgm:pt modelId="{3CD2EEF0-1960-4754-BF99-EC486B00C887}" type="parTrans" cxnId="{6A61F30F-111E-42F8-93EA-28ABDCC609DC}">
      <dgm:prSet/>
      <dgm:spPr/>
      <dgm:t>
        <a:bodyPr/>
        <a:lstStyle/>
        <a:p>
          <a:endParaRPr lang="en-US"/>
        </a:p>
      </dgm:t>
    </dgm:pt>
    <dgm:pt modelId="{3163E9B5-5E54-4D29-9499-6B71FADF95FD}" type="sibTrans" cxnId="{6A61F30F-111E-42F8-93EA-28ABDCC609DC}">
      <dgm:prSet/>
      <dgm:spPr/>
      <dgm:t>
        <a:bodyPr/>
        <a:lstStyle/>
        <a:p>
          <a:endParaRPr lang="en-US"/>
        </a:p>
      </dgm:t>
    </dgm:pt>
    <dgm:pt modelId="{E65E9AA1-E036-41D2-9742-9C8A0B0A659C}" type="pres">
      <dgm:prSet presAssocID="{F3A0A2AB-7560-423E-B9B7-CC3709A4E60F}" presName="linear" presStyleCnt="0">
        <dgm:presLayoutVars>
          <dgm:dir/>
          <dgm:animLvl val="lvl"/>
          <dgm:resizeHandles val="exact"/>
        </dgm:presLayoutVars>
      </dgm:prSet>
      <dgm:spPr/>
      <dgm:t>
        <a:bodyPr/>
        <a:lstStyle/>
        <a:p>
          <a:endParaRPr lang="en-US"/>
        </a:p>
      </dgm:t>
    </dgm:pt>
    <dgm:pt modelId="{7788FDC1-9072-4F95-9FBA-AAD325A8D06B}" type="pres">
      <dgm:prSet presAssocID="{BF399155-2C2D-433D-85B4-B299480547B1}" presName="parentLin" presStyleCnt="0"/>
      <dgm:spPr/>
    </dgm:pt>
    <dgm:pt modelId="{301EB478-9C66-4DD5-833B-80B5AFD34F8A}" type="pres">
      <dgm:prSet presAssocID="{BF399155-2C2D-433D-85B4-B299480547B1}" presName="parentLeftMargin" presStyleLbl="node1" presStyleIdx="0" presStyleCnt="5"/>
      <dgm:spPr/>
      <dgm:t>
        <a:bodyPr/>
        <a:lstStyle/>
        <a:p>
          <a:endParaRPr lang="en-US"/>
        </a:p>
      </dgm:t>
    </dgm:pt>
    <dgm:pt modelId="{60D72161-7D48-4C66-8D93-5C7ECED91F67}" type="pres">
      <dgm:prSet presAssocID="{BF399155-2C2D-433D-85B4-B299480547B1}" presName="parentText" presStyleLbl="node1" presStyleIdx="0" presStyleCnt="5">
        <dgm:presLayoutVars>
          <dgm:chMax val="0"/>
          <dgm:bulletEnabled val="1"/>
        </dgm:presLayoutVars>
      </dgm:prSet>
      <dgm:spPr/>
      <dgm:t>
        <a:bodyPr/>
        <a:lstStyle/>
        <a:p>
          <a:endParaRPr lang="en-US"/>
        </a:p>
      </dgm:t>
    </dgm:pt>
    <dgm:pt modelId="{DF801C8F-2047-4B30-BCE1-F41709FBEBE3}" type="pres">
      <dgm:prSet presAssocID="{BF399155-2C2D-433D-85B4-B299480547B1}" presName="negativeSpace" presStyleCnt="0"/>
      <dgm:spPr/>
    </dgm:pt>
    <dgm:pt modelId="{0966AC96-27E4-4D0F-A3CA-08FC355E3042}" type="pres">
      <dgm:prSet presAssocID="{BF399155-2C2D-433D-85B4-B299480547B1}" presName="childText" presStyleLbl="conFgAcc1" presStyleIdx="0" presStyleCnt="5">
        <dgm:presLayoutVars>
          <dgm:bulletEnabled val="1"/>
        </dgm:presLayoutVars>
      </dgm:prSet>
      <dgm:spPr/>
    </dgm:pt>
    <dgm:pt modelId="{39E34DEA-3E5A-43E7-96AE-86F8A7FFE866}" type="pres">
      <dgm:prSet presAssocID="{699DCF54-DF6B-46DA-9C32-C424B10E1490}" presName="spaceBetweenRectangles" presStyleCnt="0"/>
      <dgm:spPr/>
    </dgm:pt>
    <dgm:pt modelId="{BE83B3E1-F3F1-45F6-9DC2-0A8D68CB1868}" type="pres">
      <dgm:prSet presAssocID="{30C3566C-B826-4EF9-9433-C9C11E21E3B3}" presName="parentLin" presStyleCnt="0"/>
      <dgm:spPr/>
    </dgm:pt>
    <dgm:pt modelId="{851074A0-EDBC-4ABF-95ED-B2E1AA5016D2}" type="pres">
      <dgm:prSet presAssocID="{30C3566C-B826-4EF9-9433-C9C11E21E3B3}" presName="parentLeftMargin" presStyleLbl="node1" presStyleIdx="0" presStyleCnt="5"/>
      <dgm:spPr/>
      <dgm:t>
        <a:bodyPr/>
        <a:lstStyle/>
        <a:p>
          <a:endParaRPr lang="en-US"/>
        </a:p>
      </dgm:t>
    </dgm:pt>
    <dgm:pt modelId="{8065CD32-EBEC-43F2-A482-F29B83BEFDF0}" type="pres">
      <dgm:prSet presAssocID="{30C3566C-B826-4EF9-9433-C9C11E21E3B3}" presName="parentText" presStyleLbl="node1" presStyleIdx="1" presStyleCnt="5">
        <dgm:presLayoutVars>
          <dgm:chMax val="0"/>
          <dgm:bulletEnabled val="1"/>
        </dgm:presLayoutVars>
      </dgm:prSet>
      <dgm:spPr/>
      <dgm:t>
        <a:bodyPr/>
        <a:lstStyle/>
        <a:p>
          <a:endParaRPr lang="en-US"/>
        </a:p>
      </dgm:t>
    </dgm:pt>
    <dgm:pt modelId="{0F648815-7566-48CE-A684-5DC62960EF9F}" type="pres">
      <dgm:prSet presAssocID="{30C3566C-B826-4EF9-9433-C9C11E21E3B3}" presName="negativeSpace" presStyleCnt="0"/>
      <dgm:spPr/>
    </dgm:pt>
    <dgm:pt modelId="{6CAB9F48-45A7-4669-AD0F-92D5DD4BE760}" type="pres">
      <dgm:prSet presAssocID="{30C3566C-B826-4EF9-9433-C9C11E21E3B3}" presName="childText" presStyleLbl="conFgAcc1" presStyleIdx="1" presStyleCnt="5">
        <dgm:presLayoutVars>
          <dgm:bulletEnabled val="1"/>
        </dgm:presLayoutVars>
      </dgm:prSet>
      <dgm:spPr/>
    </dgm:pt>
    <dgm:pt modelId="{76174A7F-706C-4D06-83FC-09727E98408F}" type="pres">
      <dgm:prSet presAssocID="{1BB193ED-7091-49CB-9C82-B91865530C71}" presName="spaceBetweenRectangles" presStyleCnt="0"/>
      <dgm:spPr/>
    </dgm:pt>
    <dgm:pt modelId="{B5586D3F-0AE9-4945-8153-6F372865D1AD}" type="pres">
      <dgm:prSet presAssocID="{CCF2223F-E446-4F50-AD1F-79324FBA75F8}" presName="parentLin" presStyleCnt="0"/>
      <dgm:spPr/>
    </dgm:pt>
    <dgm:pt modelId="{CEAFB2D4-0B74-477F-B480-144AD84245F5}" type="pres">
      <dgm:prSet presAssocID="{CCF2223F-E446-4F50-AD1F-79324FBA75F8}" presName="parentLeftMargin" presStyleLbl="node1" presStyleIdx="1" presStyleCnt="5"/>
      <dgm:spPr/>
      <dgm:t>
        <a:bodyPr/>
        <a:lstStyle/>
        <a:p>
          <a:endParaRPr lang="en-US"/>
        </a:p>
      </dgm:t>
    </dgm:pt>
    <dgm:pt modelId="{69735555-C4B4-47F9-9E68-C0D20A1D8CB5}" type="pres">
      <dgm:prSet presAssocID="{CCF2223F-E446-4F50-AD1F-79324FBA75F8}" presName="parentText" presStyleLbl="node1" presStyleIdx="2" presStyleCnt="5">
        <dgm:presLayoutVars>
          <dgm:chMax val="0"/>
          <dgm:bulletEnabled val="1"/>
        </dgm:presLayoutVars>
      </dgm:prSet>
      <dgm:spPr/>
      <dgm:t>
        <a:bodyPr/>
        <a:lstStyle/>
        <a:p>
          <a:endParaRPr lang="en-US"/>
        </a:p>
      </dgm:t>
    </dgm:pt>
    <dgm:pt modelId="{07883901-BC88-473B-85B1-4089C4E8818C}" type="pres">
      <dgm:prSet presAssocID="{CCF2223F-E446-4F50-AD1F-79324FBA75F8}" presName="negativeSpace" presStyleCnt="0"/>
      <dgm:spPr/>
    </dgm:pt>
    <dgm:pt modelId="{5CBBA5D3-DF3A-4B60-A908-9EB127D21361}" type="pres">
      <dgm:prSet presAssocID="{CCF2223F-E446-4F50-AD1F-79324FBA75F8}" presName="childText" presStyleLbl="conFgAcc1" presStyleIdx="2" presStyleCnt="5">
        <dgm:presLayoutVars>
          <dgm:bulletEnabled val="1"/>
        </dgm:presLayoutVars>
      </dgm:prSet>
      <dgm:spPr/>
    </dgm:pt>
    <dgm:pt modelId="{C01FF731-2619-4F12-A36C-6DA88B1FA923}" type="pres">
      <dgm:prSet presAssocID="{C23D50F7-302E-44DB-B357-D245C3CA3DC5}" presName="spaceBetweenRectangles" presStyleCnt="0"/>
      <dgm:spPr/>
    </dgm:pt>
    <dgm:pt modelId="{E8F13B3E-5F83-454F-9C75-A5530090D2DA}" type="pres">
      <dgm:prSet presAssocID="{C66EDF42-7F2E-4C30-A6DA-18DE9311533C}" presName="parentLin" presStyleCnt="0"/>
      <dgm:spPr/>
    </dgm:pt>
    <dgm:pt modelId="{81FB1488-1DD7-487F-B68C-7A0E9F812096}" type="pres">
      <dgm:prSet presAssocID="{C66EDF42-7F2E-4C30-A6DA-18DE9311533C}" presName="parentLeftMargin" presStyleLbl="node1" presStyleIdx="2" presStyleCnt="5"/>
      <dgm:spPr/>
      <dgm:t>
        <a:bodyPr/>
        <a:lstStyle/>
        <a:p>
          <a:endParaRPr lang="en-US"/>
        </a:p>
      </dgm:t>
    </dgm:pt>
    <dgm:pt modelId="{10BE3247-7454-46D2-A39A-D85FA0B70424}" type="pres">
      <dgm:prSet presAssocID="{C66EDF42-7F2E-4C30-A6DA-18DE9311533C}" presName="parentText" presStyleLbl="node1" presStyleIdx="3" presStyleCnt="5">
        <dgm:presLayoutVars>
          <dgm:chMax val="0"/>
          <dgm:bulletEnabled val="1"/>
        </dgm:presLayoutVars>
      </dgm:prSet>
      <dgm:spPr/>
      <dgm:t>
        <a:bodyPr/>
        <a:lstStyle/>
        <a:p>
          <a:endParaRPr lang="en-US"/>
        </a:p>
      </dgm:t>
    </dgm:pt>
    <dgm:pt modelId="{A7719895-7EBF-49FB-874E-E3AAABD12A95}" type="pres">
      <dgm:prSet presAssocID="{C66EDF42-7F2E-4C30-A6DA-18DE9311533C}" presName="negativeSpace" presStyleCnt="0"/>
      <dgm:spPr/>
    </dgm:pt>
    <dgm:pt modelId="{F0D08684-7CDC-41FD-A088-B79C992B117A}" type="pres">
      <dgm:prSet presAssocID="{C66EDF42-7F2E-4C30-A6DA-18DE9311533C}" presName="childText" presStyleLbl="conFgAcc1" presStyleIdx="3" presStyleCnt="5">
        <dgm:presLayoutVars>
          <dgm:bulletEnabled val="1"/>
        </dgm:presLayoutVars>
      </dgm:prSet>
      <dgm:spPr/>
    </dgm:pt>
    <dgm:pt modelId="{39CF6130-9757-409D-B1B7-5B2AC5C3A359}" type="pres">
      <dgm:prSet presAssocID="{B288F2B8-016B-4CBC-80D9-DDCEF530CA90}" presName="spaceBetweenRectangles" presStyleCnt="0"/>
      <dgm:spPr/>
    </dgm:pt>
    <dgm:pt modelId="{E3F750FD-98AB-4D65-8745-B48FBCAA4205}" type="pres">
      <dgm:prSet presAssocID="{D9446525-30A4-455B-9F12-4FCFF0E154CE}" presName="parentLin" presStyleCnt="0"/>
      <dgm:spPr/>
    </dgm:pt>
    <dgm:pt modelId="{0BFDFB49-1079-4E79-86E3-BEA5742FE902}" type="pres">
      <dgm:prSet presAssocID="{D9446525-30A4-455B-9F12-4FCFF0E154CE}" presName="parentLeftMargin" presStyleLbl="node1" presStyleIdx="3" presStyleCnt="5"/>
      <dgm:spPr/>
      <dgm:t>
        <a:bodyPr/>
        <a:lstStyle/>
        <a:p>
          <a:endParaRPr lang="en-US"/>
        </a:p>
      </dgm:t>
    </dgm:pt>
    <dgm:pt modelId="{E91F5B95-CE31-41D3-9D92-57DBECD21CDE}" type="pres">
      <dgm:prSet presAssocID="{D9446525-30A4-455B-9F12-4FCFF0E154CE}" presName="parentText" presStyleLbl="node1" presStyleIdx="4" presStyleCnt="5">
        <dgm:presLayoutVars>
          <dgm:chMax val="0"/>
          <dgm:bulletEnabled val="1"/>
        </dgm:presLayoutVars>
      </dgm:prSet>
      <dgm:spPr/>
      <dgm:t>
        <a:bodyPr/>
        <a:lstStyle/>
        <a:p>
          <a:endParaRPr lang="en-US"/>
        </a:p>
      </dgm:t>
    </dgm:pt>
    <dgm:pt modelId="{5806E206-A3B7-4663-A408-8F98C6FBE74F}" type="pres">
      <dgm:prSet presAssocID="{D9446525-30A4-455B-9F12-4FCFF0E154CE}" presName="negativeSpace" presStyleCnt="0"/>
      <dgm:spPr/>
    </dgm:pt>
    <dgm:pt modelId="{FA245C27-5D0D-4DE5-8ADA-B618D9C8C0B0}" type="pres">
      <dgm:prSet presAssocID="{D9446525-30A4-455B-9F12-4FCFF0E154CE}" presName="childText" presStyleLbl="conFgAcc1" presStyleIdx="4" presStyleCnt="5">
        <dgm:presLayoutVars>
          <dgm:bulletEnabled val="1"/>
        </dgm:presLayoutVars>
      </dgm:prSet>
      <dgm:spPr/>
    </dgm:pt>
  </dgm:ptLst>
  <dgm:cxnLst>
    <dgm:cxn modelId="{3F4A4D6E-CE69-4776-A579-E71B7E629BAC}" type="presOf" srcId="{D9446525-30A4-455B-9F12-4FCFF0E154CE}" destId="{E91F5B95-CE31-41D3-9D92-57DBECD21CDE}" srcOrd="1" destOrd="0" presId="urn:microsoft.com/office/officeart/2005/8/layout/list1"/>
    <dgm:cxn modelId="{44F23E41-451B-4D82-915F-8630558856B5}" type="presOf" srcId="{30C3566C-B826-4EF9-9433-C9C11E21E3B3}" destId="{8065CD32-EBEC-43F2-A482-F29B83BEFDF0}" srcOrd="1" destOrd="0" presId="urn:microsoft.com/office/officeart/2005/8/layout/list1"/>
    <dgm:cxn modelId="{6A61F30F-111E-42F8-93EA-28ABDCC609DC}" srcId="{F3A0A2AB-7560-423E-B9B7-CC3709A4E60F}" destId="{D9446525-30A4-455B-9F12-4FCFF0E154CE}" srcOrd="4" destOrd="0" parTransId="{3CD2EEF0-1960-4754-BF99-EC486B00C887}" sibTransId="{3163E9B5-5E54-4D29-9499-6B71FADF95FD}"/>
    <dgm:cxn modelId="{D1EE8433-14B8-4D9F-8448-B6D21CC2F26A}" srcId="{F3A0A2AB-7560-423E-B9B7-CC3709A4E60F}" destId="{30C3566C-B826-4EF9-9433-C9C11E21E3B3}" srcOrd="1" destOrd="0" parTransId="{CD404B5C-7A50-4F65-9400-8F1DB5611B73}" sibTransId="{1BB193ED-7091-49CB-9C82-B91865530C71}"/>
    <dgm:cxn modelId="{3417035A-18CC-429E-B3C6-7C32FDE081EA}" type="presOf" srcId="{BF399155-2C2D-433D-85B4-B299480547B1}" destId="{60D72161-7D48-4C66-8D93-5C7ECED91F67}" srcOrd="1" destOrd="0" presId="urn:microsoft.com/office/officeart/2005/8/layout/list1"/>
    <dgm:cxn modelId="{E921B53E-22FA-4E3C-B8DB-D4C0DC8586D6}" type="presOf" srcId="{CCF2223F-E446-4F50-AD1F-79324FBA75F8}" destId="{CEAFB2D4-0B74-477F-B480-144AD84245F5}" srcOrd="0" destOrd="0" presId="urn:microsoft.com/office/officeart/2005/8/layout/list1"/>
    <dgm:cxn modelId="{581AD913-EB4D-4FC6-AE71-928287F19BD8}" type="presOf" srcId="{30C3566C-B826-4EF9-9433-C9C11E21E3B3}" destId="{851074A0-EDBC-4ABF-95ED-B2E1AA5016D2}" srcOrd="0" destOrd="0" presId="urn:microsoft.com/office/officeart/2005/8/layout/list1"/>
    <dgm:cxn modelId="{8492F425-E0D7-4159-BF38-06577779C4F1}" type="presOf" srcId="{CCF2223F-E446-4F50-AD1F-79324FBA75F8}" destId="{69735555-C4B4-47F9-9E68-C0D20A1D8CB5}" srcOrd="1" destOrd="0" presId="urn:microsoft.com/office/officeart/2005/8/layout/list1"/>
    <dgm:cxn modelId="{02BED4C4-A465-47DB-A1CC-F645FA693695}" srcId="{F3A0A2AB-7560-423E-B9B7-CC3709A4E60F}" destId="{BF399155-2C2D-433D-85B4-B299480547B1}" srcOrd="0" destOrd="0" parTransId="{9AE9B16C-C6C7-4467-BA6B-79133748DD93}" sibTransId="{699DCF54-DF6B-46DA-9C32-C424B10E1490}"/>
    <dgm:cxn modelId="{CF4869B7-AE28-4868-BF08-5290C4361145}" type="presOf" srcId="{C66EDF42-7F2E-4C30-A6DA-18DE9311533C}" destId="{10BE3247-7454-46D2-A39A-D85FA0B70424}" srcOrd="1" destOrd="0" presId="urn:microsoft.com/office/officeart/2005/8/layout/list1"/>
    <dgm:cxn modelId="{6ED7E41B-EBC2-4214-AF74-391A9D01CA75}" type="presOf" srcId="{BF399155-2C2D-433D-85B4-B299480547B1}" destId="{301EB478-9C66-4DD5-833B-80B5AFD34F8A}" srcOrd="0" destOrd="0" presId="urn:microsoft.com/office/officeart/2005/8/layout/list1"/>
    <dgm:cxn modelId="{32485B41-F53C-49B7-ADEB-71B609A8C98B}" srcId="{F3A0A2AB-7560-423E-B9B7-CC3709A4E60F}" destId="{C66EDF42-7F2E-4C30-A6DA-18DE9311533C}" srcOrd="3" destOrd="0" parTransId="{F35F16BC-C914-43E3-B1F1-211E0325FB0E}" sibTransId="{B288F2B8-016B-4CBC-80D9-DDCEF530CA90}"/>
    <dgm:cxn modelId="{7A29A16F-2D36-41DD-B6B2-DD0C85FC38C2}" type="presOf" srcId="{F3A0A2AB-7560-423E-B9B7-CC3709A4E60F}" destId="{E65E9AA1-E036-41D2-9742-9C8A0B0A659C}" srcOrd="0" destOrd="0" presId="urn:microsoft.com/office/officeart/2005/8/layout/list1"/>
    <dgm:cxn modelId="{633769D7-BD3F-4C30-BE21-984D8591939B}" srcId="{F3A0A2AB-7560-423E-B9B7-CC3709A4E60F}" destId="{CCF2223F-E446-4F50-AD1F-79324FBA75F8}" srcOrd="2" destOrd="0" parTransId="{01F28CB9-1949-4CB2-B1CD-28E1CFF58E44}" sibTransId="{C23D50F7-302E-44DB-B357-D245C3CA3DC5}"/>
    <dgm:cxn modelId="{F90D8876-8D55-41E6-B357-09C69417FD06}" type="presOf" srcId="{D9446525-30A4-455B-9F12-4FCFF0E154CE}" destId="{0BFDFB49-1079-4E79-86E3-BEA5742FE902}" srcOrd="0" destOrd="0" presId="urn:microsoft.com/office/officeart/2005/8/layout/list1"/>
    <dgm:cxn modelId="{96A9A460-CA9A-4B8A-AB3E-8E74AF4BB797}" type="presOf" srcId="{C66EDF42-7F2E-4C30-A6DA-18DE9311533C}" destId="{81FB1488-1DD7-487F-B68C-7A0E9F812096}" srcOrd="0" destOrd="0" presId="urn:microsoft.com/office/officeart/2005/8/layout/list1"/>
    <dgm:cxn modelId="{ACB9816F-42A7-484D-8C7C-CC6F4542D9A1}" type="presParOf" srcId="{E65E9AA1-E036-41D2-9742-9C8A0B0A659C}" destId="{7788FDC1-9072-4F95-9FBA-AAD325A8D06B}" srcOrd="0" destOrd="0" presId="urn:microsoft.com/office/officeart/2005/8/layout/list1"/>
    <dgm:cxn modelId="{A1D8DF72-EF98-4E25-8422-CC7E94C172FD}" type="presParOf" srcId="{7788FDC1-9072-4F95-9FBA-AAD325A8D06B}" destId="{301EB478-9C66-4DD5-833B-80B5AFD34F8A}" srcOrd="0" destOrd="0" presId="urn:microsoft.com/office/officeart/2005/8/layout/list1"/>
    <dgm:cxn modelId="{54868A9D-21A8-4CD4-AA5A-000F5E882B47}" type="presParOf" srcId="{7788FDC1-9072-4F95-9FBA-AAD325A8D06B}" destId="{60D72161-7D48-4C66-8D93-5C7ECED91F67}" srcOrd="1" destOrd="0" presId="urn:microsoft.com/office/officeart/2005/8/layout/list1"/>
    <dgm:cxn modelId="{85A67D69-21D9-4CC0-90AC-456377B3B7C6}" type="presParOf" srcId="{E65E9AA1-E036-41D2-9742-9C8A0B0A659C}" destId="{DF801C8F-2047-4B30-BCE1-F41709FBEBE3}" srcOrd="1" destOrd="0" presId="urn:microsoft.com/office/officeart/2005/8/layout/list1"/>
    <dgm:cxn modelId="{9B25D97F-128D-45B4-BB78-317B0D82458D}" type="presParOf" srcId="{E65E9AA1-E036-41D2-9742-9C8A0B0A659C}" destId="{0966AC96-27E4-4D0F-A3CA-08FC355E3042}" srcOrd="2" destOrd="0" presId="urn:microsoft.com/office/officeart/2005/8/layout/list1"/>
    <dgm:cxn modelId="{4386A5E3-3029-4243-8F8C-1BDF518C2FB9}" type="presParOf" srcId="{E65E9AA1-E036-41D2-9742-9C8A0B0A659C}" destId="{39E34DEA-3E5A-43E7-96AE-86F8A7FFE866}" srcOrd="3" destOrd="0" presId="urn:microsoft.com/office/officeart/2005/8/layout/list1"/>
    <dgm:cxn modelId="{DDC90550-20DA-49AB-8E22-A4AFC8949D6B}" type="presParOf" srcId="{E65E9AA1-E036-41D2-9742-9C8A0B0A659C}" destId="{BE83B3E1-F3F1-45F6-9DC2-0A8D68CB1868}" srcOrd="4" destOrd="0" presId="urn:microsoft.com/office/officeart/2005/8/layout/list1"/>
    <dgm:cxn modelId="{6E0DC174-AB16-4186-B65D-73EAABAC2F9C}" type="presParOf" srcId="{BE83B3E1-F3F1-45F6-9DC2-0A8D68CB1868}" destId="{851074A0-EDBC-4ABF-95ED-B2E1AA5016D2}" srcOrd="0" destOrd="0" presId="urn:microsoft.com/office/officeart/2005/8/layout/list1"/>
    <dgm:cxn modelId="{7C776933-ED5B-410A-B7B8-E481F77AD328}" type="presParOf" srcId="{BE83B3E1-F3F1-45F6-9DC2-0A8D68CB1868}" destId="{8065CD32-EBEC-43F2-A482-F29B83BEFDF0}" srcOrd="1" destOrd="0" presId="urn:microsoft.com/office/officeart/2005/8/layout/list1"/>
    <dgm:cxn modelId="{39F3AC1E-7E26-4170-B763-D60CB9C1318B}" type="presParOf" srcId="{E65E9AA1-E036-41D2-9742-9C8A0B0A659C}" destId="{0F648815-7566-48CE-A684-5DC62960EF9F}" srcOrd="5" destOrd="0" presId="urn:microsoft.com/office/officeart/2005/8/layout/list1"/>
    <dgm:cxn modelId="{7639F3DA-63E3-4C70-B161-A3EE7CBFE912}" type="presParOf" srcId="{E65E9AA1-E036-41D2-9742-9C8A0B0A659C}" destId="{6CAB9F48-45A7-4669-AD0F-92D5DD4BE760}" srcOrd="6" destOrd="0" presId="urn:microsoft.com/office/officeart/2005/8/layout/list1"/>
    <dgm:cxn modelId="{F4DB0127-C142-44B2-B642-5589719FAA68}" type="presParOf" srcId="{E65E9AA1-E036-41D2-9742-9C8A0B0A659C}" destId="{76174A7F-706C-4D06-83FC-09727E98408F}" srcOrd="7" destOrd="0" presId="urn:microsoft.com/office/officeart/2005/8/layout/list1"/>
    <dgm:cxn modelId="{4ACFE21B-768C-4ACA-91D4-C99C1EFBF997}" type="presParOf" srcId="{E65E9AA1-E036-41D2-9742-9C8A0B0A659C}" destId="{B5586D3F-0AE9-4945-8153-6F372865D1AD}" srcOrd="8" destOrd="0" presId="urn:microsoft.com/office/officeart/2005/8/layout/list1"/>
    <dgm:cxn modelId="{B2230BC7-7570-4763-812B-06FA532C3945}" type="presParOf" srcId="{B5586D3F-0AE9-4945-8153-6F372865D1AD}" destId="{CEAFB2D4-0B74-477F-B480-144AD84245F5}" srcOrd="0" destOrd="0" presId="urn:microsoft.com/office/officeart/2005/8/layout/list1"/>
    <dgm:cxn modelId="{7798F97A-159B-49D5-B87B-56036DC7B448}" type="presParOf" srcId="{B5586D3F-0AE9-4945-8153-6F372865D1AD}" destId="{69735555-C4B4-47F9-9E68-C0D20A1D8CB5}" srcOrd="1" destOrd="0" presId="urn:microsoft.com/office/officeart/2005/8/layout/list1"/>
    <dgm:cxn modelId="{39502D58-A027-49B2-859E-B7FAD3670C10}" type="presParOf" srcId="{E65E9AA1-E036-41D2-9742-9C8A0B0A659C}" destId="{07883901-BC88-473B-85B1-4089C4E8818C}" srcOrd="9" destOrd="0" presId="urn:microsoft.com/office/officeart/2005/8/layout/list1"/>
    <dgm:cxn modelId="{FCF09392-4F42-4ADA-B792-9608D8AC8AEE}" type="presParOf" srcId="{E65E9AA1-E036-41D2-9742-9C8A0B0A659C}" destId="{5CBBA5D3-DF3A-4B60-A908-9EB127D21361}" srcOrd="10" destOrd="0" presId="urn:microsoft.com/office/officeart/2005/8/layout/list1"/>
    <dgm:cxn modelId="{8570C73B-A533-4344-8063-0193933F3245}" type="presParOf" srcId="{E65E9AA1-E036-41D2-9742-9C8A0B0A659C}" destId="{C01FF731-2619-4F12-A36C-6DA88B1FA923}" srcOrd="11" destOrd="0" presId="urn:microsoft.com/office/officeart/2005/8/layout/list1"/>
    <dgm:cxn modelId="{F70321B2-130B-48C2-B333-AECACEC34976}" type="presParOf" srcId="{E65E9AA1-E036-41D2-9742-9C8A0B0A659C}" destId="{E8F13B3E-5F83-454F-9C75-A5530090D2DA}" srcOrd="12" destOrd="0" presId="urn:microsoft.com/office/officeart/2005/8/layout/list1"/>
    <dgm:cxn modelId="{17F7EF78-8AF3-40AA-AD02-CB5C504E852F}" type="presParOf" srcId="{E8F13B3E-5F83-454F-9C75-A5530090D2DA}" destId="{81FB1488-1DD7-487F-B68C-7A0E9F812096}" srcOrd="0" destOrd="0" presId="urn:microsoft.com/office/officeart/2005/8/layout/list1"/>
    <dgm:cxn modelId="{28B23857-C13A-413A-8002-4FFB2D5F164F}" type="presParOf" srcId="{E8F13B3E-5F83-454F-9C75-A5530090D2DA}" destId="{10BE3247-7454-46D2-A39A-D85FA0B70424}" srcOrd="1" destOrd="0" presId="urn:microsoft.com/office/officeart/2005/8/layout/list1"/>
    <dgm:cxn modelId="{BB9F35B6-4468-49EF-81CC-A0C5A28391AB}" type="presParOf" srcId="{E65E9AA1-E036-41D2-9742-9C8A0B0A659C}" destId="{A7719895-7EBF-49FB-874E-E3AAABD12A95}" srcOrd="13" destOrd="0" presId="urn:microsoft.com/office/officeart/2005/8/layout/list1"/>
    <dgm:cxn modelId="{1306EBDF-E7D2-4E3C-ABF4-868E070DCBA9}" type="presParOf" srcId="{E65E9AA1-E036-41D2-9742-9C8A0B0A659C}" destId="{F0D08684-7CDC-41FD-A088-B79C992B117A}" srcOrd="14" destOrd="0" presId="urn:microsoft.com/office/officeart/2005/8/layout/list1"/>
    <dgm:cxn modelId="{CC80E0DF-2A30-44EC-A938-6AEFDCE597C4}" type="presParOf" srcId="{E65E9AA1-E036-41D2-9742-9C8A0B0A659C}" destId="{39CF6130-9757-409D-B1B7-5B2AC5C3A359}" srcOrd="15" destOrd="0" presId="urn:microsoft.com/office/officeart/2005/8/layout/list1"/>
    <dgm:cxn modelId="{753651D2-E417-4F0F-9A2A-8CF0ADD14F44}" type="presParOf" srcId="{E65E9AA1-E036-41D2-9742-9C8A0B0A659C}" destId="{E3F750FD-98AB-4D65-8745-B48FBCAA4205}" srcOrd="16" destOrd="0" presId="urn:microsoft.com/office/officeart/2005/8/layout/list1"/>
    <dgm:cxn modelId="{8FD58EF5-1FDD-4C18-89B2-9FFEEABA6226}" type="presParOf" srcId="{E3F750FD-98AB-4D65-8745-B48FBCAA4205}" destId="{0BFDFB49-1079-4E79-86E3-BEA5742FE902}" srcOrd="0" destOrd="0" presId="urn:microsoft.com/office/officeart/2005/8/layout/list1"/>
    <dgm:cxn modelId="{87BCA875-9548-43AD-85B4-B287E7D32082}" type="presParOf" srcId="{E3F750FD-98AB-4D65-8745-B48FBCAA4205}" destId="{E91F5B95-CE31-41D3-9D92-57DBECD21CDE}" srcOrd="1" destOrd="0" presId="urn:microsoft.com/office/officeart/2005/8/layout/list1"/>
    <dgm:cxn modelId="{B65C3F22-C659-46E0-A597-F626E46CB11C}" type="presParOf" srcId="{E65E9AA1-E036-41D2-9742-9C8A0B0A659C}" destId="{5806E206-A3B7-4663-A408-8F98C6FBE74F}" srcOrd="17" destOrd="0" presId="urn:microsoft.com/office/officeart/2005/8/layout/list1"/>
    <dgm:cxn modelId="{3A701C1E-C63E-4514-BF8B-432713D85AD3}" type="presParOf" srcId="{E65E9AA1-E036-41D2-9742-9C8A0B0A659C}" destId="{FA245C27-5D0D-4DE5-8ADA-B618D9C8C0B0}"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7372F8D-E2B3-4398-B4B3-0E32D3930F9C}" type="doc">
      <dgm:prSet loTypeId="urn:microsoft.com/office/officeart/2005/8/layout/process1" loCatId="process" qsTypeId="urn:microsoft.com/office/officeart/2005/8/quickstyle/simple1" qsCatId="simple" csTypeId="urn:microsoft.com/office/officeart/2005/8/colors/accent0_1" csCatId="mainScheme" phldr="1"/>
      <dgm:spPr/>
    </dgm:pt>
    <dgm:pt modelId="{35442B4E-C9ED-4D65-9AA3-F739B1DDFB55}">
      <dgm:prSet phldrT="[Text]" custT="1"/>
      <dgm:spPr/>
      <dgm:t>
        <a:bodyPr/>
        <a:lstStyle/>
        <a:p>
          <a:r>
            <a:rPr lang="en-US" sz="1600" b="1" dirty="0" smtClean="0"/>
            <a:t>The Page Directive</a:t>
          </a:r>
          <a:endParaRPr lang="en-US" sz="1600" dirty="0"/>
        </a:p>
      </dgm:t>
    </dgm:pt>
    <dgm:pt modelId="{748AFA52-7177-46BD-B470-96F94B4CDDDA}" type="parTrans" cxnId="{A5196F77-6035-4D8B-B67E-79D6BDC7F812}">
      <dgm:prSet/>
      <dgm:spPr/>
      <dgm:t>
        <a:bodyPr/>
        <a:lstStyle/>
        <a:p>
          <a:endParaRPr lang="en-US"/>
        </a:p>
      </dgm:t>
    </dgm:pt>
    <dgm:pt modelId="{E09C4C60-2260-44C4-8326-9CD26528F69E}" type="sibTrans" cxnId="{A5196F77-6035-4D8B-B67E-79D6BDC7F812}">
      <dgm:prSet/>
      <dgm:spPr/>
      <dgm:t>
        <a:bodyPr/>
        <a:lstStyle/>
        <a:p>
          <a:endParaRPr lang="en-US"/>
        </a:p>
      </dgm:t>
    </dgm:pt>
    <dgm:pt modelId="{ACE9CB5F-E299-44C0-BE82-51BC53C798E7}">
      <dgm:prSet custT="1"/>
      <dgm:spPr/>
      <dgm:t>
        <a:bodyPr/>
        <a:lstStyle/>
        <a:p>
          <a:r>
            <a:rPr lang="en-US" sz="1600" b="1" dirty="0" smtClean="0"/>
            <a:t>The include Directive</a:t>
          </a:r>
          <a:endParaRPr lang="en-US" sz="1600" dirty="0"/>
        </a:p>
      </dgm:t>
    </dgm:pt>
    <dgm:pt modelId="{314F125D-1F38-47E5-85FC-B8616E84BFAB}" type="parTrans" cxnId="{8AE544F5-12C4-4ACE-8A55-D376E5962B7A}">
      <dgm:prSet/>
      <dgm:spPr/>
      <dgm:t>
        <a:bodyPr/>
        <a:lstStyle/>
        <a:p>
          <a:endParaRPr lang="en-US"/>
        </a:p>
      </dgm:t>
    </dgm:pt>
    <dgm:pt modelId="{1B40291F-E3F8-40E3-B23D-9579C410F37E}" type="sibTrans" cxnId="{8AE544F5-12C4-4ACE-8A55-D376E5962B7A}">
      <dgm:prSet/>
      <dgm:spPr/>
      <dgm:t>
        <a:bodyPr/>
        <a:lstStyle/>
        <a:p>
          <a:endParaRPr lang="en-US"/>
        </a:p>
      </dgm:t>
    </dgm:pt>
    <dgm:pt modelId="{54A4BE54-2839-4673-9848-36816DFDAA5A}">
      <dgm:prSet custT="1"/>
      <dgm:spPr/>
      <dgm:t>
        <a:bodyPr/>
        <a:lstStyle/>
        <a:p>
          <a:r>
            <a:rPr lang="en-US" sz="1600" b="1" dirty="0" smtClean="0"/>
            <a:t>The </a:t>
          </a:r>
          <a:r>
            <a:rPr lang="en-US" sz="1600" b="1" dirty="0" err="1" smtClean="0"/>
            <a:t>taglib</a:t>
          </a:r>
          <a:r>
            <a:rPr lang="en-US" sz="1600" b="1" dirty="0" smtClean="0"/>
            <a:t> Directive</a:t>
          </a:r>
          <a:endParaRPr lang="en-US" sz="1600" dirty="0"/>
        </a:p>
      </dgm:t>
    </dgm:pt>
    <dgm:pt modelId="{C574B75C-90EF-46A4-B18C-6050AB1D8039}" type="parTrans" cxnId="{F252286B-2DCF-41C8-9C77-BD978CDCE445}">
      <dgm:prSet/>
      <dgm:spPr/>
      <dgm:t>
        <a:bodyPr/>
        <a:lstStyle/>
        <a:p>
          <a:endParaRPr lang="en-US"/>
        </a:p>
      </dgm:t>
    </dgm:pt>
    <dgm:pt modelId="{AA20509F-65C1-46A4-824E-68903BBA0E12}" type="sibTrans" cxnId="{F252286B-2DCF-41C8-9C77-BD978CDCE445}">
      <dgm:prSet/>
      <dgm:spPr/>
      <dgm:t>
        <a:bodyPr/>
        <a:lstStyle/>
        <a:p>
          <a:endParaRPr lang="en-US"/>
        </a:p>
      </dgm:t>
    </dgm:pt>
    <dgm:pt modelId="{0D934850-6973-4069-8E0A-2E0A24202CC2}" type="pres">
      <dgm:prSet presAssocID="{E7372F8D-E2B3-4398-B4B3-0E32D3930F9C}" presName="Name0" presStyleCnt="0">
        <dgm:presLayoutVars>
          <dgm:dir/>
          <dgm:resizeHandles val="exact"/>
        </dgm:presLayoutVars>
      </dgm:prSet>
      <dgm:spPr/>
    </dgm:pt>
    <dgm:pt modelId="{87E8AC94-21FB-46A3-9B49-E15E5A7611EA}" type="pres">
      <dgm:prSet presAssocID="{35442B4E-C9ED-4D65-9AA3-F739B1DDFB55}" presName="node" presStyleLbl="node1" presStyleIdx="0" presStyleCnt="3">
        <dgm:presLayoutVars>
          <dgm:bulletEnabled val="1"/>
        </dgm:presLayoutVars>
      </dgm:prSet>
      <dgm:spPr/>
      <dgm:t>
        <a:bodyPr/>
        <a:lstStyle/>
        <a:p>
          <a:endParaRPr lang="en-US"/>
        </a:p>
      </dgm:t>
    </dgm:pt>
    <dgm:pt modelId="{4E1C01E4-2401-40A2-88EE-3E3F7CAF2549}" type="pres">
      <dgm:prSet presAssocID="{E09C4C60-2260-44C4-8326-9CD26528F69E}" presName="sibTrans" presStyleLbl="sibTrans2D1" presStyleIdx="0" presStyleCnt="2"/>
      <dgm:spPr>
        <a:prstGeom prst="ellipse">
          <a:avLst/>
        </a:prstGeom>
      </dgm:spPr>
      <dgm:t>
        <a:bodyPr/>
        <a:lstStyle/>
        <a:p>
          <a:endParaRPr lang="en-US"/>
        </a:p>
      </dgm:t>
    </dgm:pt>
    <dgm:pt modelId="{9CCFC039-B6EA-4B14-B8E1-9E1C269B1939}" type="pres">
      <dgm:prSet presAssocID="{E09C4C60-2260-44C4-8326-9CD26528F69E}" presName="connectorText" presStyleLbl="sibTrans2D1" presStyleIdx="0" presStyleCnt="2"/>
      <dgm:spPr/>
      <dgm:t>
        <a:bodyPr/>
        <a:lstStyle/>
        <a:p>
          <a:endParaRPr lang="en-US"/>
        </a:p>
      </dgm:t>
    </dgm:pt>
    <dgm:pt modelId="{628643AF-6C00-4AEC-BA35-D715A3BF8626}" type="pres">
      <dgm:prSet presAssocID="{ACE9CB5F-E299-44C0-BE82-51BC53C798E7}" presName="node" presStyleLbl="node1" presStyleIdx="1" presStyleCnt="3">
        <dgm:presLayoutVars>
          <dgm:bulletEnabled val="1"/>
        </dgm:presLayoutVars>
      </dgm:prSet>
      <dgm:spPr/>
      <dgm:t>
        <a:bodyPr/>
        <a:lstStyle/>
        <a:p>
          <a:endParaRPr lang="en-US"/>
        </a:p>
      </dgm:t>
    </dgm:pt>
    <dgm:pt modelId="{0C401721-45AA-4FCB-8DF0-819F12D23342}" type="pres">
      <dgm:prSet presAssocID="{1B40291F-E3F8-40E3-B23D-9579C410F37E}" presName="sibTrans" presStyleLbl="sibTrans2D1" presStyleIdx="1" presStyleCnt="2"/>
      <dgm:spPr>
        <a:prstGeom prst="ellipse">
          <a:avLst/>
        </a:prstGeom>
      </dgm:spPr>
      <dgm:t>
        <a:bodyPr/>
        <a:lstStyle/>
        <a:p>
          <a:endParaRPr lang="en-US"/>
        </a:p>
      </dgm:t>
    </dgm:pt>
    <dgm:pt modelId="{79FE0002-FDD6-4D7A-9508-B71E2F272A7A}" type="pres">
      <dgm:prSet presAssocID="{1B40291F-E3F8-40E3-B23D-9579C410F37E}" presName="connectorText" presStyleLbl="sibTrans2D1" presStyleIdx="1" presStyleCnt="2"/>
      <dgm:spPr/>
      <dgm:t>
        <a:bodyPr/>
        <a:lstStyle/>
        <a:p>
          <a:endParaRPr lang="en-US"/>
        </a:p>
      </dgm:t>
    </dgm:pt>
    <dgm:pt modelId="{C4AEC310-6BDB-4BDE-8601-E31BA6FD6071}" type="pres">
      <dgm:prSet presAssocID="{54A4BE54-2839-4673-9848-36816DFDAA5A}" presName="node" presStyleLbl="node1" presStyleIdx="2" presStyleCnt="3">
        <dgm:presLayoutVars>
          <dgm:bulletEnabled val="1"/>
        </dgm:presLayoutVars>
      </dgm:prSet>
      <dgm:spPr/>
      <dgm:t>
        <a:bodyPr/>
        <a:lstStyle/>
        <a:p>
          <a:endParaRPr lang="en-US"/>
        </a:p>
      </dgm:t>
    </dgm:pt>
  </dgm:ptLst>
  <dgm:cxnLst>
    <dgm:cxn modelId="{F252286B-2DCF-41C8-9C77-BD978CDCE445}" srcId="{E7372F8D-E2B3-4398-B4B3-0E32D3930F9C}" destId="{54A4BE54-2839-4673-9848-36816DFDAA5A}" srcOrd="2" destOrd="0" parTransId="{C574B75C-90EF-46A4-B18C-6050AB1D8039}" sibTransId="{AA20509F-65C1-46A4-824E-68903BBA0E12}"/>
    <dgm:cxn modelId="{46CBF5C3-ED3B-4749-9C0B-9E537C95CA2C}" type="presOf" srcId="{54A4BE54-2839-4673-9848-36816DFDAA5A}" destId="{C4AEC310-6BDB-4BDE-8601-E31BA6FD6071}" srcOrd="0" destOrd="0" presId="urn:microsoft.com/office/officeart/2005/8/layout/process1"/>
    <dgm:cxn modelId="{E1D34A55-D1A8-4C83-8C37-A259726AA06C}" type="presOf" srcId="{ACE9CB5F-E299-44C0-BE82-51BC53C798E7}" destId="{628643AF-6C00-4AEC-BA35-D715A3BF8626}" srcOrd="0" destOrd="0" presId="urn:microsoft.com/office/officeart/2005/8/layout/process1"/>
    <dgm:cxn modelId="{8AE544F5-12C4-4ACE-8A55-D376E5962B7A}" srcId="{E7372F8D-E2B3-4398-B4B3-0E32D3930F9C}" destId="{ACE9CB5F-E299-44C0-BE82-51BC53C798E7}" srcOrd="1" destOrd="0" parTransId="{314F125D-1F38-47E5-85FC-B8616E84BFAB}" sibTransId="{1B40291F-E3F8-40E3-B23D-9579C410F37E}"/>
    <dgm:cxn modelId="{A5196F77-6035-4D8B-B67E-79D6BDC7F812}" srcId="{E7372F8D-E2B3-4398-B4B3-0E32D3930F9C}" destId="{35442B4E-C9ED-4D65-9AA3-F739B1DDFB55}" srcOrd="0" destOrd="0" parTransId="{748AFA52-7177-46BD-B470-96F94B4CDDDA}" sibTransId="{E09C4C60-2260-44C4-8326-9CD26528F69E}"/>
    <dgm:cxn modelId="{3E813E89-05B6-45DA-A5BC-D86D3B738366}" type="presOf" srcId="{1B40291F-E3F8-40E3-B23D-9579C410F37E}" destId="{0C401721-45AA-4FCB-8DF0-819F12D23342}" srcOrd="0" destOrd="0" presId="urn:microsoft.com/office/officeart/2005/8/layout/process1"/>
    <dgm:cxn modelId="{98CAA604-786B-42D2-A23D-3C7CE2BFAB94}" type="presOf" srcId="{E09C4C60-2260-44C4-8326-9CD26528F69E}" destId="{4E1C01E4-2401-40A2-88EE-3E3F7CAF2549}" srcOrd="0" destOrd="0" presId="urn:microsoft.com/office/officeart/2005/8/layout/process1"/>
    <dgm:cxn modelId="{9EFEAA4F-15C7-4EE6-92A8-45CBBA2C2E4B}" type="presOf" srcId="{35442B4E-C9ED-4D65-9AA3-F739B1DDFB55}" destId="{87E8AC94-21FB-46A3-9B49-E15E5A7611EA}" srcOrd="0" destOrd="0" presId="urn:microsoft.com/office/officeart/2005/8/layout/process1"/>
    <dgm:cxn modelId="{F0FA45FE-7612-4EEB-8F04-1C801E1B3EB6}" type="presOf" srcId="{E09C4C60-2260-44C4-8326-9CD26528F69E}" destId="{9CCFC039-B6EA-4B14-B8E1-9E1C269B1939}" srcOrd="1" destOrd="0" presId="urn:microsoft.com/office/officeart/2005/8/layout/process1"/>
    <dgm:cxn modelId="{A9A50547-EFB6-4433-9E7C-58EB227C0A23}" type="presOf" srcId="{E7372F8D-E2B3-4398-B4B3-0E32D3930F9C}" destId="{0D934850-6973-4069-8E0A-2E0A24202CC2}" srcOrd="0" destOrd="0" presId="urn:microsoft.com/office/officeart/2005/8/layout/process1"/>
    <dgm:cxn modelId="{5878C610-EF3B-424F-BA64-2DA2377693B9}" type="presOf" srcId="{1B40291F-E3F8-40E3-B23D-9579C410F37E}" destId="{79FE0002-FDD6-4D7A-9508-B71E2F272A7A}" srcOrd="1" destOrd="0" presId="urn:microsoft.com/office/officeart/2005/8/layout/process1"/>
    <dgm:cxn modelId="{FC863B76-5365-4A0E-918F-22D05B7833AA}" type="presParOf" srcId="{0D934850-6973-4069-8E0A-2E0A24202CC2}" destId="{87E8AC94-21FB-46A3-9B49-E15E5A7611EA}" srcOrd="0" destOrd="0" presId="urn:microsoft.com/office/officeart/2005/8/layout/process1"/>
    <dgm:cxn modelId="{92463DC6-1287-456A-A02B-8F8A90E02FF7}" type="presParOf" srcId="{0D934850-6973-4069-8E0A-2E0A24202CC2}" destId="{4E1C01E4-2401-40A2-88EE-3E3F7CAF2549}" srcOrd="1" destOrd="0" presId="urn:microsoft.com/office/officeart/2005/8/layout/process1"/>
    <dgm:cxn modelId="{FDC9FAFB-B1B0-4BEC-8173-27C10B12CFCD}" type="presParOf" srcId="{4E1C01E4-2401-40A2-88EE-3E3F7CAF2549}" destId="{9CCFC039-B6EA-4B14-B8E1-9E1C269B1939}" srcOrd="0" destOrd="0" presId="urn:microsoft.com/office/officeart/2005/8/layout/process1"/>
    <dgm:cxn modelId="{FF4A8F27-7B4A-4801-9FDE-415269D9B77E}" type="presParOf" srcId="{0D934850-6973-4069-8E0A-2E0A24202CC2}" destId="{628643AF-6C00-4AEC-BA35-D715A3BF8626}" srcOrd="2" destOrd="0" presId="urn:microsoft.com/office/officeart/2005/8/layout/process1"/>
    <dgm:cxn modelId="{B2BE9882-BCB4-487A-8DD2-254B621BB98C}" type="presParOf" srcId="{0D934850-6973-4069-8E0A-2E0A24202CC2}" destId="{0C401721-45AA-4FCB-8DF0-819F12D23342}" srcOrd="3" destOrd="0" presId="urn:microsoft.com/office/officeart/2005/8/layout/process1"/>
    <dgm:cxn modelId="{0E754798-2450-4084-B621-CA504F39BE3D}" type="presParOf" srcId="{0C401721-45AA-4FCB-8DF0-819F12D23342}" destId="{79FE0002-FDD6-4D7A-9508-B71E2F272A7A}" srcOrd="0" destOrd="0" presId="urn:microsoft.com/office/officeart/2005/8/layout/process1"/>
    <dgm:cxn modelId="{04C0611C-F129-49A3-ABDA-FE18A95DAD17}" type="presParOf" srcId="{0D934850-6973-4069-8E0A-2E0A24202CC2}" destId="{C4AEC310-6BDB-4BDE-8601-E31BA6FD6071}" srcOrd="4"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3B24D70-CDAB-4BAB-8F5D-A0211EBE3843}" type="doc">
      <dgm:prSet loTypeId="urn:microsoft.com/office/officeart/2005/8/layout/matrix3" loCatId="matrix" qsTypeId="urn:microsoft.com/office/officeart/2005/8/quickstyle/3d6" qsCatId="3D" csTypeId="urn:microsoft.com/office/officeart/2005/8/colors/accent1_2" csCatId="accent1" phldr="1"/>
      <dgm:spPr/>
      <dgm:t>
        <a:bodyPr/>
        <a:lstStyle/>
        <a:p>
          <a:endParaRPr lang="en-US"/>
        </a:p>
      </dgm:t>
    </dgm:pt>
    <dgm:pt modelId="{08543946-FC77-45E9-BCEF-15F00D40BF28}">
      <dgm:prSet phldrT="[Text]"/>
      <dgm:spPr>
        <a:solidFill>
          <a:schemeClr val="bg1"/>
        </a:solidFill>
        <a:ln>
          <a:solidFill>
            <a:srgbClr val="00B050"/>
          </a:solidFill>
        </a:ln>
      </dgm:spPr>
      <dgm:t>
        <a:bodyPr/>
        <a:lstStyle/>
        <a:p>
          <a:r>
            <a:rPr lang="en-US" b="1" dirty="0" smtClean="0">
              <a:solidFill>
                <a:schemeClr val="tx1"/>
              </a:solidFill>
            </a:rPr>
            <a:t>Core Tags</a:t>
          </a:r>
          <a:endParaRPr lang="en-US" dirty="0">
            <a:solidFill>
              <a:schemeClr val="tx1"/>
            </a:solidFill>
          </a:endParaRPr>
        </a:p>
      </dgm:t>
    </dgm:pt>
    <dgm:pt modelId="{5D6C2142-04B1-4D0D-AD36-BA83E4F06FFB}" type="parTrans" cxnId="{9228C98B-04B5-458F-998C-1955AFE6A63A}">
      <dgm:prSet/>
      <dgm:spPr/>
      <dgm:t>
        <a:bodyPr/>
        <a:lstStyle/>
        <a:p>
          <a:endParaRPr lang="en-US"/>
        </a:p>
      </dgm:t>
    </dgm:pt>
    <dgm:pt modelId="{12E790AE-1B49-4A66-9B0D-2F4529953C2D}" type="sibTrans" cxnId="{9228C98B-04B5-458F-998C-1955AFE6A63A}">
      <dgm:prSet/>
      <dgm:spPr/>
      <dgm:t>
        <a:bodyPr/>
        <a:lstStyle/>
        <a:p>
          <a:endParaRPr lang="en-US"/>
        </a:p>
      </dgm:t>
    </dgm:pt>
    <dgm:pt modelId="{B4992653-48DB-4E37-9C09-1F94B9513D02}">
      <dgm:prSet/>
      <dgm:spPr>
        <a:solidFill>
          <a:schemeClr val="bg1"/>
        </a:solidFill>
        <a:ln>
          <a:solidFill>
            <a:srgbClr val="00B050"/>
          </a:solidFill>
        </a:ln>
      </dgm:spPr>
      <dgm:t>
        <a:bodyPr/>
        <a:lstStyle/>
        <a:p>
          <a:r>
            <a:rPr lang="en-US" b="1" dirty="0" smtClean="0">
              <a:solidFill>
                <a:schemeClr val="tx1"/>
              </a:solidFill>
            </a:rPr>
            <a:t>Formatting Tags</a:t>
          </a:r>
          <a:endParaRPr lang="en-US" dirty="0">
            <a:solidFill>
              <a:schemeClr val="tx1"/>
            </a:solidFill>
          </a:endParaRPr>
        </a:p>
      </dgm:t>
    </dgm:pt>
    <dgm:pt modelId="{C082C438-EFE8-40A8-88B7-0BEF6C127896}" type="parTrans" cxnId="{C11001A1-825E-4B2A-863D-09904C5664C5}">
      <dgm:prSet/>
      <dgm:spPr/>
      <dgm:t>
        <a:bodyPr/>
        <a:lstStyle/>
        <a:p>
          <a:endParaRPr lang="en-US"/>
        </a:p>
      </dgm:t>
    </dgm:pt>
    <dgm:pt modelId="{8D0F82E6-49CD-47C3-906B-5F4A97EA037A}" type="sibTrans" cxnId="{C11001A1-825E-4B2A-863D-09904C5664C5}">
      <dgm:prSet/>
      <dgm:spPr/>
      <dgm:t>
        <a:bodyPr/>
        <a:lstStyle/>
        <a:p>
          <a:endParaRPr lang="en-US"/>
        </a:p>
      </dgm:t>
    </dgm:pt>
    <dgm:pt modelId="{4E4A53F6-3B25-4EBB-99CB-EF74A99441D0}">
      <dgm:prSet/>
      <dgm:spPr>
        <a:solidFill>
          <a:schemeClr val="bg1"/>
        </a:solidFill>
        <a:ln>
          <a:solidFill>
            <a:srgbClr val="00B050"/>
          </a:solidFill>
        </a:ln>
      </dgm:spPr>
      <dgm:t>
        <a:bodyPr/>
        <a:lstStyle/>
        <a:p>
          <a:r>
            <a:rPr lang="en-US" b="1" dirty="0" smtClean="0">
              <a:solidFill>
                <a:schemeClr val="tx1"/>
              </a:solidFill>
            </a:rPr>
            <a:t>SQL Tags</a:t>
          </a:r>
          <a:endParaRPr lang="en-US" dirty="0">
            <a:solidFill>
              <a:schemeClr val="tx1"/>
            </a:solidFill>
          </a:endParaRPr>
        </a:p>
      </dgm:t>
    </dgm:pt>
    <dgm:pt modelId="{AA45E50B-34C6-4A42-A789-D3B79E616B86}" type="parTrans" cxnId="{27861C12-F883-440A-9C5C-26C265F9EBFA}">
      <dgm:prSet/>
      <dgm:spPr/>
      <dgm:t>
        <a:bodyPr/>
        <a:lstStyle/>
        <a:p>
          <a:endParaRPr lang="en-US"/>
        </a:p>
      </dgm:t>
    </dgm:pt>
    <dgm:pt modelId="{7C22CB5D-E82D-409A-8806-FBDB293CBAC2}" type="sibTrans" cxnId="{27861C12-F883-440A-9C5C-26C265F9EBFA}">
      <dgm:prSet/>
      <dgm:spPr/>
      <dgm:t>
        <a:bodyPr/>
        <a:lstStyle/>
        <a:p>
          <a:endParaRPr lang="en-US"/>
        </a:p>
      </dgm:t>
    </dgm:pt>
    <dgm:pt modelId="{A4518B2C-3089-4A7C-8D11-3AB325A7C2E5}">
      <dgm:prSet/>
      <dgm:spPr>
        <a:solidFill>
          <a:schemeClr val="bg1"/>
        </a:solidFill>
        <a:ln>
          <a:solidFill>
            <a:srgbClr val="00B050"/>
          </a:solidFill>
        </a:ln>
      </dgm:spPr>
      <dgm:t>
        <a:bodyPr/>
        <a:lstStyle/>
        <a:p>
          <a:r>
            <a:rPr lang="en-US" b="1" dirty="0" smtClean="0">
              <a:solidFill>
                <a:schemeClr val="tx1"/>
              </a:solidFill>
            </a:rPr>
            <a:t>XML Tags</a:t>
          </a:r>
          <a:endParaRPr lang="en-US" dirty="0">
            <a:solidFill>
              <a:schemeClr val="tx1"/>
            </a:solidFill>
          </a:endParaRPr>
        </a:p>
      </dgm:t>
    </dgm:pt>
    <dgm:pt modelId="{E0857C03-2AF8-4372-9F6B-097FB782CE65}" type="parTrans" cxnId="{952DAA43-6B85-4135-8E28-086264727EE0}">
      <dgm:prSet/>
      <dgm:spPr/>
      <dgm:t>
        <a:bodyPr/>
        <a:lstStyle/>
        <a:p>
          <a:endParaRPr lang="en-US"/>
        </a:p>
      </dgm:t>
    </dgm:pt>
    <dgm:pt modelId="{977F52EE-85C1-4714-B3C7-E57C4CB1C0D8}" type="sibTrans" cxnId="{952DAA43-6B85-4135-8E28-086264727EE0}">
      <dgm:prSet/>
      <dgm:spPr/>
      <dgm:t>
        <a:bodyPr/>
        <a:lstStyle/>
        <a:p>
          <a:endParaRPr lang="en-US"/>
        </a:p>
      </dgm:t>
    </dgm:pt>
    <dgm:pt modelId="{1659BCE3-3A03-4C6E-89ED-4FCD25F4A754}" type="pres">
      <dgm:prSet presAssocID="{F3B24D70-CDAB-4BAB-8F5D-A0211EBE3843}" presName="matrix" presStyleCnt="0">
        <dgm:presLayoutVars>
          <dgm:chMax val="1"/>
          <dgm:dir/>
          <dgm:resizeHandles val="exact"/>
        </dgm:presLayoutVars>
      </dgm:prSet>
      <dgm:spPr/>
      <dgm:t>
        <a:bodyPr/>
        <a:lstStyle/>
        <a:p>
          <a:endParaRPr lang="en-US"/>
        </a:p>
      </dgm:t>
    </dgm:pt>
    <dgm:pt modelId="{4B819DEA-6259-45CA-AD8E-A483889E5FBA}" type="pres">
      <dgm:prSet presAssocID="{F3B24D70-CDAB-4BAB-8F5D-A0211EBE3843}" presName="diamond" presStyleLbl="bgShp" presStyleIdx="0" presStyleCnt="1"/>
      <dgm:spPr>
        <a:blipFill rotWithShape="0">
          <a:blip xmlns:r="http://schemas.openxmlformats.org/officeDocument/2006/relationships" r:embed="rId1"/>
          <a:tile tx="0" ty="0" sx="100000" sy="100000" flip="none" algn="tl"/>
        </a:blipFill>
        <a:ln>
          <a:solidFill>
            <a:srgbClr val="C00000"/>
          </a:solidFill>
        </a:ln>
      </dgm:spPr>
    </dgm:pt>
    <dgm:pt modelId="{1D67FA01-B5FC-46C6-9E19-E53851C324AE}" type="pres">
      <dgm:prSet presAssocID="{F3B24D70-CDAB-4BAB-8F5D-A0211EBE3843}" presName="quad1" presStyleLbl="node1" presStyleIdx="0" presStyleCnt="4">
        <dgm:presLayoutVars>
          <dgm:chMax val="0"/>
          <dgm:chPref val="0"/>
          <dgm:bulletEnabled val="1"/>
        </dgm:presLayoutVars>
      </dgm:prSet>
      <dgm:spPr/>
      <dgm:t>
        <a:bodyPr/>
        <a:lstStyle/>
        <a:p>
          <a:endParaRPr lang="en-US"/>
        </a:p>
      </dgm:t>
    </dgm:pt>
    <dgm:pt modelId="{DC1F95CD-DB6F-4112-AF98-8B16D610C602}" type="pres">
      <dgm:prSet presAssocID="{F3B24D70-CDAB-4BAB-8F5D-A0211EBE3843}" presName="quad2" presStyleLbl="node1" presStyleIdx="1" presStyleCnt="4">
        <dgm:presLayoutVars>
          <dgm:chMax val="0"/>
          <dgm:chPref val="0"/>
          <dgm:bulletEnabled val="1"/>
        </dgm:presLayoutVars>
      </dgm:prSet>
      <dgm:spPr/>
      <dgm:t>
        <a:bodyPr/>
        <a:lstStyle/>
        <a:p>
          <a:endParaRPr lang="en-US"/>
        </a:p>
      </dgm:t>
    </dgm:pt>
    <dgm:pt modelId="{8B7A42C5-F15A-487D-9110-0494033B602C}" type="pres">
      <dgm:prSet presAssocID="{F3B24D70-CDAB-4BAB-8F5D-A0211EBE3843}" presName="quad3" presStyleLbl="node1" presStyleIdx="2" presStyleCnt="4">
        <dgm:presLayoutVars>
          <dgm:chMax val="0"/>
          <dgm:chPref val="0"/>
          <dgm:bulletEnabled val="1"/>
        </dgm:presLayoutVars>
      </dgm:prSet>
      <dgm:spPr/>
      <dgm:t>
        <a:bodyPr/>
        <a:lstStyle/>
        <a:p>
          <a:endParaRPr lang="en-US"/>
        </a:p>
      </dgm:t>
    </dgm:pt>
    <dgm:pt modelId="{CE402269-FC52-4B84-B1A9-43B3D9243D6F}" type="pres">
      <dgm:prSet presAssocID="{F3B24D70-CDAB-4BAB-8F5D-A0211EBE3843}" presName="quad4" presStyleLbl="node1" presStyleIdx="3" presStyleCnt="4">
        <dgm:presLayoutVars>
          <dgm:chMax val="0"/>
          <dgm:chPref val="0"/>
          <dgm:bulletEnabled val="1"/>
        </dgm:presLayoutVars>
      </dgm:prSet>
      <dgm:spPr/>
      <dgm:t>
        <a:bodyPr/>
        <a:lstStyle/>
        <a:p>
          <a:endParaRPr lang="en-US"/>
        </a:p>
      </dgm:t>
    </dgm:pt>
  </dgm:ptLst>
  <dgm:cxnLst>
    <dgm:cxn modelId="{A100C912-4764-4776-9264-93B5FC1916C6}" type="presOf" srcId="{08543946-FC77-45E9-BCEF-15F00D40BF28}" destId="{1D67FA01-B5FC-46C6-9E19-E53851C324AE}" srcOrd="0" destOrd="0" presId="urn:microsoft.com/office/officeart/2005/8/layout/matrix3"/>
    <dgm:cxn modelId="{9228C98B-04B5-458F-998C-1955AFE6A63A}" srcId="{F3B24D70-CDAB-4BAB-8F5D-A0211EBE3843}" destId="{08543946-FC77-45E9-BCEF-15F00D40BF28}" srcOrd="0" destOrd="0" parTransId="{5D6C2142-04B1-4D0D-AD36-BA83E4F06FFB}" sibTransId="{12E790AE-1B49-4A66-9B0D-2F4529953C2D}"/>
    <dgm:cxn modelId="{3524A708-924E-4824-BA47-D18E9115C9B2}" type="presOf" srcId="{F3B24D70-CDAB-4BAB-8F5D-A0211EBE3843}" destId="{1659BCE3-3A03-4C6E-89ED-4FCD25F4A754}" srcOrd="0" destOrd="0" presId="urn:microsoft.com/office/officeart/2005/8/layout/matrix3"/>
    <dgm:cxn modelId="{460FC8C2-B237-484B-B333-42F46E319EBB}" type="presOf" srcId="{A4518B2C-3089-4A7C-8D11-3AB325A7C2E5}" destId="{CE402269-FC52-4B84-B1A9-43B3D9243D6F}" srcOrd="0" destOrd="0" presId="urn:microsoft.com/office/officeart/2005/8/layout/matrix3"/>
    <dgm:cxn modelId="{952DAA43-6B85-4135-8E28-086264727EE0}" srcId="{F3B24D70-CDAB-4BAB-8F5D-A0211EBE3843}" destId="{A4518B2C-3089-4A7C-8D11-3AB325A7C2E5}" srcOrd="3" destOrd="0" parTransId="{E0857C03-2AF8-4372-9F6B-097FB782CE65}" sibTransId="{977F52EE-85C1-4714-B3C7-E57C4CB1C0D8}"/>
    <dgm:cxn modelId="{27861C12-F883-440A-9C5C-26C265F9EBFA}" srcId="{F3B24D70-CDAB-4BAB-8F5D-A0211EBE3843}" destId="{4E4A53F6-3B25-4EBB-99CB-EF74A99441D0}" srcOrd="2" destOrd="0" parTransId="{AA45E50B-34C6-4A42-A789-D3B79E616B86}" sibTransId="{7C22CB5D-E82D-409A-8806-FBDB293CBAC2}"/>
    <dgm:cxn modelId="{9AA5B107-557B-46E3-8E74-5B35D7E4C135}" type="presOf" srcId="{4E4A53F6-3B25-4EBB-99CB-EF74A99441D0}" destId="{8B7A42C5-F15A-487D-9110-0494033B602C}" srcOrd="0" destOrd="0" presId="urn:microsoft.com/office/officeart/2005/8/layout/matrix3"/>
    <dgm:cxn modelId="{7FD37DF9-AB47-423C-9910-845BFBECE278}" type="presOf" srcId="{B4992653-48DB-4E37-9C09-1F94B9513D02}" destId="{DC1F95CD-DB6F-4112-AF98-8B16D610C602}" srcOrd="0" destOrd="0" presId="urn:microsoft.com/office/officeart/2005/8/layout/matrix3"/>
    <dgm:cxn modelId="{C11001A1-825E-4B2A-863D-09904C5664C5}" srcId="{F3B24D70-CDAB-4BAB-8F5D-A0211EBE3843}" destId="{B4992653-48DB-4E37-9C09-1F94B9513D02}" srcOrd="1" destOrd="0" parTransId="{C082C438-EFE8-40A8-88B7-0BEF6C127896}" sibTransId="{8D0F82E6-49CD-47C3-906B-5F4A97EA037A}"/>
    <dgm:cxn modelId="{9EAB7232-83B2-448C-B22E-BBDBDC825858}" type="presParOf" srcId="{1659BCE3-3A03-4C6E-89ED-4FCD25F4A754}" destId="{4B819DEA-6259-45CA-AD8E-A483889E5FBA}" srcOrd="0" destOrd="0" presId="urn:microsoft.com/office/officeart/2005/8/layout/matrix3"/>
    <dgm:cxn modelId="{0A39DD87-573D-4521-B17B-84BAA1B37B55}" type="presParOf" srcId="{1659BCE3-3A03-4C6E-89ED-4FCD25F4A754}" destId="{1D67FA01-B5FC-46C6-9E19-E53851C324AE}" srcOrd="1" destOrd="0" presId="urn:microsoft.com/office/officeart/2005/8/layout/matrix3"/>
    <dgm:cxn modelId="{73752222-527B-46E3-A266-DFFA5F4E5DE7}" type="presParOf" srcId="{1659BCE3-3A03-4C6E-89ED-4FCD25F4A754}" destId="{DC1F95CD-DB6F-4112-AF98-8B16D610C602}" srcOrd="2" destOrd="0" presId="urn:microsoft.com/office/officeart/2005/8/layout/matrix3"/>
    <dgm:cxn modelId="{4D325307-6055-4941-A0F6-7A1E815727E3}" type="presParOf" srcId="{1659BCE3-3A03-4C6E-89ED-4FCD25F4A754}" destId="{8B7A42C5-F15A-487D-9110-0494033B602C}" srcOrd="3" destOrd="0" presId="urn:microsoft.com/office/officeart/2005/8/layout/matrix3"/>
    <dgm:cxn modelId="{FB8D9210-53CA-400E-A509-E55E439056AD}" type="presParOf" srcId="{1659BCE3-3A03-4C6E-89ED-4FCD25F4A754}" destId="{CE402269-FC52-4B84-B1A9-43B3D9243D6F}" srcOrd="4" destOrd="0" presId="urn:microsoft.com/office/officeart/2005/8/layout/matrix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B4890B7-BA95-4D4D-ABFE-901CB7FF8855}" type="doc">
      <dgm:prSet loTypeId="urn:microsoft.com/office/officeart/2005/8/layout/arrow5" loCatId="process" qsTypeId="urn:microsoft.com/office/officeart/2005/8/quickstyle/3d6" qsCatId="3D" csTypeId="urn:microsoft.com/office/officeart/2005/8/colors/accent1_1" csCatId="accent1" phldr="1"/>
      <dgm:spPr/>
      <dgm:t>
        <a:bodyPr/>
        <a:lstStyle/>
        <a:p>
          <a:endParaRPr lang="en-US"/>
        </a:p>
      </dgm:t>
    </dgm:pt>
    <dgm:pt modelId="{B07C7174-7724-46C7-A38A-6EFA08FF68A4}">
      <dgm:prSet phldrT="[Text]" custT="1"/>
      <dgm:spPr>
        <a:ln>
          <a:solidFill>
            <a:srgbClr val="C00000"/>
          </a:solidFill>
        </a:ln>
      </dgm:spPr>
      <dgm:t>
        <a:bodyPr/>
        <a:lstStyle/>
        <a:p>
          <a:r>
            <a:rPr lang="en-US" sz="1050" b="1" dirty="0" smtClean="0"/>
            <a:t>Declarations</a:t>
          </a:r>
          <a:endParaRPr lang="en-US" sz="1050" dirty="0"/>
        </a:p>
      </dgm:t>
    </dgm:pt>
    <dgm:pt modelId="{9138C605-CF58-47CD-B9B2-CFE2DC0B0189}" type="parTrans" cxnId="{D5C8763F-DF7B-4EE1-A46E-1F8DF43686F1}">
      <dgm:prSet/>
      <dgm:spPr/>
      <dgm:t>
        <a:bodyPr/>
        <a:lstStyle/>
        <a:p>
          <a:endParaRPr lang="en-US"/>
        </a:p>
      </dgm:t>
    </dgm:pt>
    <dgm:pt modelId="{3BDD515C-A884-43CF-A161-41CC84E4C1D0}" type="sibTrans" cxnId="{D5C8763F-DF7B-4EE1-A46E-1F8DF43686F1}">
      <dgm:prSet/>
      <dgm:spPr/>
      <dgm:t>
        <a:bodyPr/>
        <a:lstStyle/>
        <a:p>
          <a:endParaRPr lang="en-US"/>
        </a:p>
      </dgm:t>
    </dgm:pt>
    <dgm:pt modelId="{6DC4F92F-C73E-4BCF-A7E0-4C07D1F08257}">
      <dgm:prSet custT="1"/>
      <dgm:spPr>
        <a:ln>
          <a:solidFill>
            <a:srgbClr val="C00000"/>
          </a:solidFill>
        </a:ln>
      </dgm:spPr>
      <dgm:t>
        <a:bodyPr/>
        <a:lstStyle/>
        <a:p>
          <a:r>
            <a:rPr lang="en-US" sz="1050" b="1" dirty="0" err="1" smtClean="0"/>
            <a:t>Scriptlets</a:t>
          </a:r>
          <a:endParaRPr lang="en-US" sz="1050" dirty="0"/>
        </a:p>
      </dgm:t>
    </dgm:pt>
    <dgm:pt modelId="{2400324E-D337-4AD7-B22F-61D953CDADDD}" type="parTrans" cxnId="{52D5E55B-55FC-451D-8A04-CB431C874A6F}">
      <dgm:prSet/>
      <dgm:spPr/>
      <dgm:t>
        <a:bodyPr/>
        <a:lstStyle/>
        <a:p>
          <a:endParaRPr lang="en-US"/>
        </a:p>
      </dgm:t>
    </dgm:pt>
    <dgm:pt modelId="{D0CE5295-5262-4C32-92F3-427B4F2C388B}" type="sibTrans" cxnId="{52D5E55B-55FC-451D-8A04-CB431C874A6F}">
      <dgm:prSet/>
      <dgm:spPr/>
      <dgm:t>
        <a:bodyPr/>
        <a:lstStyle/>
        <a:p>
          <a:endParaRPr lang="en-US"/>
        </a:p>
      </dgm:t>
    </dgm:pt>
    <dgm:pt modelId="{95A70A15-72CA-4927-97D9-E7B00905B2A2}">
      <dgm:prSet custT="1"/>
      <dgm:spPr>
        <a:ln>
          <a:solidFill>
            <a:srgbClr val="C00000"/>
          </a:solidFill>
        </a:ln>
      </dgm:spPr>
      <dgm:t>
        <a:bodyPr/>
        <a:lstStyle/>
        <a:p>
          <a:r>
            <a:rPr lang="en-US" sz="1050" b="1" dirty="0" smtClean="0"/>
            <a:t>Expressions</a:t>
          </a:r>
          <a:endParaRPr lang="en-US" sz="1050" dirty="0"/>
        </a:p>
      </dgm:t>
    </dgm:pt>
    <dgm:pt modelId="{8BDF3CD0-954E-408E-9618-4168740B7EB1}" type="parTrans" cxnId="{3B6426E9-3E69-4FC2-8FDA-67A88DA9FDB7}">
      <dgm:prSet/>
      <dgm:spPr/>
      <dgm:t>
        <a:bodyPr/>
        <a:lstStyle/>
        <a:p>
          <a:endParaRPr lang="en-US"/>
        </a:p>
      </dgm:t>
    </dgm:pt>
    <dgm:pt modelId="{FBE8B0B5-846F-4133-8464-F641E626591E}" type="sibTrans" cxnId="{3B6426E9-3E69-4FC2-8FDA-67A88DA9FDB7}">
      <dgm:prSet/>
      <dgm:spPr/>
      <dgm:t>
        <a:bodyPr/>
        <a:lstStyle/>
        <a:p>
          <a:endParaRPr lang="en-US"/>
        </a:p>
      </dgm:t>
    </dgm:pt>
    <dgm:pt modelId="{B3583337-B184-461B-B7B2-1012AF4ABC93}" type="pres">
      <dgm:prSet presAssocID="{9B4890B7-BA95-4D4D-ABFE-901CB7FF8855}" presName="diagram" presStyleCnt="0">
        <dgm:presLayoutVars>
          <dgm:dir/>
          <dgm:resizeHandles val="exact"/>
        </dgm:presLayoutVars>
      </dgm:prSet>
      <dgm:spPr/>
      <dgm:t>
        <a:bodyPr/>
        <a:lstStyle/>
        <a:p>
          <a:endParaRPr lang="en-US"/>
        </a:p>
      </dgm:t>
    </dgm:pt>
    <dgm:pt modelId="{1184B83D-6AD8-4E34-8554-A7C21BF84B8E}" type="pres">
      <dgm:prSet presAssocID="{B07C7174-7724-46C7-A38A-6EFA08FF68A4}" presName="arrow" presStyleLbl="node1" presStyleIdx="0" presStyleCnt="3">
        <dgm:presLayoutVars>
          <dgm:bulletEnabled val="1"/>
        </dgm:presLayoutVars>
      </dgm:prSet>
      <dgm:spPr/>
      <dgm:t>
        <a:bodyPr/>
        <a:lstStyle/>
        <a:p>
          <a:endParaRPr lang="en-US"/>
        </a:p>
      </dgm:t>
    </dgm:pt>
    <dgm:pt modelId="{4CABD1AB-C275-4BFC-8409-54AE6F763442}" type="pres">
      <dgm:prSet presAssocID="{6DC4F92F-C73E-4BCF-A7E0-4C07D1F08257}" presName="arrow" presStyleLbl="node1" presStyleIdx="1" presStyleCnt="3">
        <dgm:presLayoutVars>
          <dgm:bulletEnabled val="1"/>
        </dgm:presLayoutVars>
      </dgm:prSet>
      <dgm:spPr/>
      <dgm:t>
        <a:bodyPr/>
        <a:lstStyle/>
        <a:p>
          <a:endParaRPr lang="en-US"/>
        </a:p>
      </dgm:t>
    </dgm:pt>
    <dgm:pt modelId="{19D03DAD-7C43-431F-ACD5-CC46325F5CDD}" type="pres">
      <dgm:prSet presAssocID="{95A70A15-72CA-4927-97D9-E7B00905B2A2}" presName="arrow" presStyleLbl="node1" presStyleIdx="2" presStyleCnt="3">
        <dgm:presLayoutVars>
          <dgm:bulletEnabled val="1"/>
        </dgm:presLayoutVars>
      </dgm:prSet>
      <dgm:spPr/>
      <dgm:t>
        <a:bodyPr/>
        <a:lstStyle/>
        <a:p>
          <a:endParaRPr lang="en-US"/>
        </a:p>
      </dgm:t>
    </dgm:pt>
  </dgm:ptLst>
  <dgm:cxnLst>
    <dgm:cxn modelId="{881A6CC0-B20D-4D10-8F5A-17DA96F2F9B9}" type="presOf" srcId="{6DC4F92F-C73E-4BCF-A7E0-4C07D1F08257}" destId="{4CABD1AB-C275-4BFC-8409-54AE6F763442}" srcOrd="0" destOrd="0" presId="urn:microsoft.com/office/officeart/2005/8/layout/arrow5"/>
    <dgm:cxn modelId="{D5C8763F-DF7B-4EE1-A46E-1F8DF43686F1}" srcId="{9B4890B7-BA95-4D4D-ABFE-901CB7FF8855}" destId="{B07C7174-7724-46C7-A38A-6EFA08FF68A4}" srcOrd="0" destOrd="0" parTransId="{9138C605-CF58-47CD-B9B2-CFE2DC0B0189}" sibTransId="{3BDD515C-A884-43CF-A161-41CC84E4C1D0}"/>
    <dgm:cxn modelId="{52D5E55B-55FC-451D-8A04-CB431C874A6F}" srcId="{9B4890B7-BA95-4D4D-ABFE-901CB7FF8855}" destId="{6DC4F92F-C73E-4BCF-A7E0-4C07D1F08257}" srcOrd="1" destOrd="0" parTransId="{2400324E-D337-4AD7-B22F-61D953CDADDD}" sibTransId="{D0CE5295-5262-4C32-92F3-427B4F2C388B}"/>
    <dgm:cxn modelId="{3B6426E9-3E69-4FC2-8FDA-67A88DA9FDB7}" srcId="{9B4890B7-BA95-4D4D-ABFE-901CB7FF8855}" destId="{95A70A15-72CA-4927-97D9-E7B00905B2A2}" srcOrd="2" destOrd="0" parTransId="{8BDF3CD0-954E-408E-9618-4168740B7EB1}" sibTransId="{FBE8B0B5-846F-4133-8464-F641E626591E}"/>
    <dgm:cxn modelId="{98662888-B25A-4A5B-96B7-6D95A7DCCBE6}" type="presOf" srcId="{B07C7174-7724-46C7-A38A-6EFA08FF68A4}" destId="{1184B83D-6AD8-4E34-8554-A7C21BF84B8E}" srcOrd="0" destOrd="0" presId="urn:microsoft.com/office/officeart/2005/8/layout/arrow5"/>
    <dgm:cxn modelId="{C3A47110-91B6-4BCA-B473-A3D0CE2E7350}" type="presOf" srcId="{95A70A15-72CA-4927-97D9-E7B00905B2A2}" destId="{19D03DAD-7C43-431F-ACD5-CC46325F5CDD}" srcOrd="0" destOrd="0" presId="urn:microsoft.com/office/officeart/2005/8/layout/arrow5"/>
    <dgm:cxn modelId="{0510A7F9-E2C9-4629-BD3A-66F7F3B5A45F}" type="presOf" srcId="{9B4890B7-BA95-4D4D-ABFE-901CB7FF8855}" destId="{B3583337-B184-461B-B7B2-1012AF4ABC93}" srcOrd="0" destOrd="0" presId="urn:microsoft.com/office/officeart/2005/8/layout/arrow5"/>
    <dgm:cxn modelId="{16B33759-C602-4EBA-9A9C-AE7727D392AA}" type="presParOf" srcId="{B3583337-B184-461B-B7B2-1012AF4ABC93}" destId="{1184B83D-6AD8-4E34-8554-A7C21BF84B8E}" srcOrd="0" destOrd="0" presId="urn:microsoft.com/office/officeart/2005/8/layout/arrow5"/>
    <dgm:cxn modelId="{E19E4520-B714-480E-BB6F-F79DC278052A}" type="presParOf" srcId="{B3583337-B184-461B-B7B2-1012AF4ABC93}" destId="{4CABD1AB-C275-4BFC-8409-54AE6F763442}" srcOrd="1" destOrd="0" presId="urn:microsoft.com/office/officeart/2005/8/layout/arrow5"/>
    <dgm:cxn modelId="{F7645039-2225-4CA8-B1B2-1A45F099C053}" type="presParOf" srcId="{B3583337-B184-461B-B7B2-1012AF4ABC93}" destId="{19D03DAD-7C43-431F-ACD5-CC46325F5CDD}" srcOrd="2"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7FAB262-E381-4F7D-AC99-FDD2180B9A37}"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BCAF681A-088C-4D0A-9B4D-FBC370455179}">
      <dgm:prSet phldrT="[Text]"/>
      <dgm:spPr/>
      <dgm:t>
        <a:bodyPr/>
        <a:lstStyle/>
        <a:p>
          <a:r>
            <a:rPr lang="en-US" b="1" dirty="0" smtClean="0"/>
            <a:t>Create Dynamic Web Project</a:t>
          </a:r>
          <a:endParaRPr lang="en-US" dirty="0"/>
        </a:p>
      </dgm:t>
    </dgm:pt>
    <dgm:pt modelId="{587BA0B1-7480-431F-B4CB-0DD2756077E5}" type="parTrans" cxnId="{1F0972BA-F569-4F2D-A164-0A92330B6675}">
      <dgm:prSet/>
      <dgm:spPr/>
      <dgm:t>
        <a:bodyPr/>
        <a:lstStyle/>
        <a:p>
          <a:endParaRPr lang="en-US"/>
        </a:p>
      </dgm:t>
    </dgm:pt>
    <dgm:pt modelId="{6943902A-02DE-4AB7-BDAC-014B620D1EA8}" type="sibTrans" cxnId="{1F0972BA-F569-4F2D-A164-0A92330B6675}">
      <dgm:prSet/>
      <dgm:spPr/>
      <dgm:t>
        <a:bodyPr/>
        <a:lstStyle/>
        <a:p>
          <a:endParaRPr lang="en-US"/>
        </a:p>
      </dgm:t>
    </dgm:pt>
    <dgm:pt modelId="{16DC657B-FBFB-4234-A7F0-7C95C5C738ED}">
      <dgm:prSet/>
      <dgm:spPr/>
      <dgm:t>
        <a:bodyPr/>
        <a:lstStyle/>
        <a:p>
          <a:r>
            <a:rPr lang="en-US" b="1" smtClean="0"/>
            <a:t>Create JSP Page</a:t>
          </a:r>
          <a:endParaRPr lang="en-US"/>
        </a:p>
      </dgm:t>
    </dgm:pt>
    <dgm:pt modelId="{1935F5A8-7DCE-4A96-B3C0-E3B07B1677B6}" type="parTrans" cxnId="{AA4E5681-6CEB-459F-BD9A-41F184E58CCD}">
      <dgm:prSet/>
      <dgm:spPr/>
      <dgm:t>
        <a:bodyPr/>
        <a:lstStyle/>
        <a:p>
          <a:endParaRPr lang="en-US"/>
        </a:p>
      </dgm:t>
    </dgm:pt>
    <dgm:pt modelId="{CC4535B8-6995-4267-9D40-7D3AA0A96271}" type="sibTrans" cxnId="{AA4E5681-6CEB-459F-BD9A-41F184E58CCD}">
      <dgm:prSet/>
      <dgm:spPr/>
      <dgm:t>
        <a:bodyPr/>
        <a:lstStyle/>
        <a:p>
          <a:endParaRPr lang="en-US"/>
        </a:p>
      </dgm:t>
    </dgm:pt>
    <dgm:pt modelId="{2D6234E7-7187-4F38-BB3B-5DB89060DD59}">
      <dgm:prSet/>
      <dgm:spPr/>
      <dgm:t>
        <a:bodyPr/>
        <a:lstStyle/>
        <a:p>
          <a:r>
            <a:rPr lang="en-US" b="1" smtClean="0"/>
            <a:t>Write JSP Code</a:t>
          </a:r>
          <a:endParaRPr lang="en-US"/>
        </a:p>
      </dgm:t>
    </dgm:pt>
    <dgm:pt modelId="{E01829C1-9E89-4642-8869-44A934072FB1}" type="parTrans" cxnId="{DC2F2247-EBD8-423B-ACF0-694CE091C9A5}">
      <dgm:prSet/>
      <dgm:spPr/>
      <dgm:t>
        <a:bodyPr/>
        <a:lstStyle/>
        <a:p>
          <a:endParaRPr lang="en-US"/>
        </a:p>
      </dgm:t>
    </dgm:pt>
    <dgm:pt modelId="{638289F2-7709-4A42-8F46-50436BF2986D}" type="sibTrans" cxnId="{DC2F2247-EBD8-423B-ACF0-694CE091C9A5}">
      <dgm:prSet/>
      <dgm:spPr/>
      <dgm:t>
        <a:bodyPr/>
        <a:lstStyle/>
        <a:p>
          <a:endParaRPr lang="en-US"/>
        </a:p>
      </dgm:t>
    </dgm:pt>
    <dgm:pt modelId="{5F85B6B2-DCB0-4CEC-AD9D-07579464D67E}">
      <dgm:prSet/>
      <dgm:spPr/>
      <dgm:t>
        <a:bodyPr/>
        <a:lstStyle/>
        <a:p>
          <a:r>
            <a:rPr lang="en-US" b="1" smtClean="0"/>
            <a:t>Run Your Code</a:t>
          </a:r>
          <a:endParaRPr lang="en-US"/>
        </a:p>
      </dgm:t>
    </dgm:pt>
    <dgm:pt modelId="{613CF323-709A-48CD-91B1-84DBC5A79613}" type="parTrans" cxnId="{633F9C01-B116-4DCD-A9AE-4463A71BFF49}">
      <dgm:prSet/>
      <dgm:spPr/>
      <dgm:t>
        <a:bodyPr/>
        <a:lstStyle/>
        <a:p>
          <a:endParaRPr lang="en-US"/>
        </a:p>
      </dgm:t>
    </dgm:pt>
    <dgm:pt modelId="{086F046E-58A3-494A-BCC3-3241022D1587}" type="sibTrans" cxnId="{633F9C01-B116-4DCD-A9AE-4463A71BFF49}">
      <dgm:prSet/>
      <dgm:spPr/>
      <dgm:t>
        <a:bodyPr/>
        <a:lstStyle/>
        <a:p>
          <a:endParaRPr lang="en-US"/>
        </a:p>
      </dgm:t>
    </dgm:pt>
    <dgm:pt modelId="{F9FA88DD-85CF-4A90-9FD0-7B922E8DA9FB}">
      <dgm:prSet/>
      <dgm:spPr/>
      <dgm:t>
        <a:bodyPr/>
        <a:lstStyle/>
        <a:p>
          <a:r>
            <a:rPr lang="en-US" b="1" smtClean="0"/>
            <a:t>Browser Output</a:t>
          </a:r>
          <a:endParaRPr lang="en-US"/>
        </a:p>
      </dgm:t>
    </dgm:pt>
    <dgm:pt modelId="{FAFA47B7-0532-4741-8DB1-C00ABF68D05B}" type="parTrans" cxnId="{ABF225CA-3961-4885-9CA5-56BFB454ACC3}">
      <dgm:prSet/>
      <dgm:spPr/>
      <dgm:t>
        <a:bodyPr/>
        <a:lstStyle/>
        <a:p>
          <a:endParaRPr lang="en-US"/>
        </a:p>
      </dgm:t>
    </dgm:pt>
    <dgm:pt modelId="{E8C9511C-E73B-48FB-8E6A-689727B6FC1F}" type="sibTrans" cxnId="{ABF225CA-3961-4885-9CA5-56BFB454ACC3}">
      <dgm:prSet/>
      <dgm:spPr/>
      <dgm:t>
        <a:bodyPr/>
        <a:lstStyle/>
        <a:p>
          <a:endParaRPr lang="en-US"/>
        </a:p>
      </dgm:t>
    </dgm:pt>
    <dgm:pt modelId="{85736524-55DC-40DA-9A24-8706999AAB3B}" type="pres">
      <dgm:prSet presAssocID="{27FAB262-E381-4F7D-AC99-FDD2180B9A37}" presName="linear" presStyleCnt="0">
        <dgm:presLayoutVars>
          <dgm:dir/>
          <dgm:animLvl val="lvl"/>
          <dgm:resizeHandles val="exact"/>
        </dgm:presLayoutVars>
      </dgm:prSet>
      <dgm:spPr/>
      <dgm:t>
        <a:bodyPr/>
        <a:lstStyle/>
        <a:p>
          <a:endParaRPr lang="en-US"/>
        </a:p>
      </dgm:t>
    </dgm:pt>
    <dgm:pt modelId="{0C931866-6BD1-400A-BBE4-B6D39996117D}" type="pres">
      <dgm:prSet presAssocID="{BCAF681A-088C-4D0A-9B4D-FBC370455179}" presName="parentLin" presStyleCnt="0"/>
      <dgm:spPr/>
    </dgm:pt>
    <dgm:pt modelId="{CDEAE43B-4E7D-4EBF-8911-9194DDCD0252}" type="pres">
      <dgm:prSet presAssocID="{BCAF681A-088C-4D0A-9B4D-FBC370455179}" presName="parentLeftMargin" presStyleLbl="node1" presStyleIdx="0" presStyleCnt="5"/>
      <dgm:spPr/>
      <dgm:t>
        <a:bodyPr/>
        <a:lstStyle/>
        <a:p>
          <a:endParaRPr lang="en-US"/>
        </a:p>
      </dgm:t>
    </dgm:pt>
    <dgm:pt modelId="{1DBF52AF-3925-4328-98DB-37466AF548F8}" type="pres">
      <dgm:prSet presAssocID="{BCAF681A-088C-4D0A-9B4D-FBC370455179}" presName="parentText" presStyleLbl="node1" presStyleIdx="0" presStyleCnt="5">
        <dgm:presLayoutVars>
          <dgm:chMax val="0"/>
          <dgm:bulletEnabled val="1"/>
        </dgm:presLayoutVars>
      </dgm:prSet>
      <dgm:spPr/>
      <dgm:t>
        <a:bodyPr/>
        <a:lstStyle/>
        <a:p>
          <a:endParaRPr lang="en-US"/>
        </a:p>
      </dgm:t>
    </dgm:pt>
    <dgm:pt modelId="{6851E207-3631-404E-A3B2-22FB31BDB61C}" type="pres">
      <dgm:prSet presAssocID="{BCAF681A-088C-4D0A-9B4D-FBC370455179}" presName="negativeSpace" presStyleCnt="0"/>
      <dgm:spPr/>
    </dgm:pt>
    <dgm:pt modelId="{119BDD87-4811-4999-A7C6-0B237BD93CE8}" type="pres">
      <dgm:prSet presAssocID="{BCAF681A-088C-4D0A-9B4D-FBC370455179}" presName="childText" presStyleLbl="conFgAcc1" presStyleIdx="0" presStyleCnt="5">
        <dgm:presLayoutVars>
          <dgm:bulletEnabled val="1"/>
        </dgm:presLayoutVars>
      </dgm:prSet>
      <dgm:spPr/>
    </dgm:pt>
    <dgm:pt modelId="{B179F2E3-1040-4AE1-851F-63352F630BE4}" type="pres">
      <dgm:prSet presAssocID="{6943902A-02DE-4AB7-BDAC-014B620D1EA8}" presName="spaceBetweenRectangles" presStyleCnt="0"/>
      <dgm:spPr/>
    </dgm:pt>
    <dgm:pt modelId="{B415636F-F53D-4C0A-962B-289E176480B3}" type="pres">
      <dgm:prSet presAssocID="{16DC657B-FBFB-4234-A7F0-7C95C5C738ED}" presName="parentLin" presStyleCnt="0"/>
      <dgm:spPr/>
    </dgm:pt>
    <dgm:pt modelId="{74B65034-42A1-4A57-A76F-42F27A81032E}" type="pres">
      <dgm:prSet presAssocID="{16DC657B-FBFB-4234-A7F0-7C95C5C738ED}" presName="parentLeftMargin" presStyleLbl="node1" presStyleIdx="0" presStyleCnt="5"/>
      <dgm:spPr/>
      <dgm:t>
        <a:bodyPr/>
        <a:lstStyle/>
        <a:p>
          <a:endParaRPr lang="en-US"/>
        </a:p>
      </dgm:t>
    </dgm:pt>
    <dgm:pt modelId="{1A7D2742-E484-48A5-9B95-0E227DDDAB50}" type="pres">
      <dgm:prSet presAssocID="{16DC657B-FBFB-4234-A7F0-7C95C5C738ED}" presName="parentText" presStyleLbl="node1" presStyleIdx="1" presStyleCnt="5">
        <dgm:presLayoutVars>
          <dgm:chMax val="0"/>
          <dgm:bulletEnabled val="1"/>
        </dgm:presLayoutVars>
      </dgm:prSet>
      <dgm:spPr/>
      <dgm:t>
        <a:bodyPr/>
        <a:lstStyle/>
        <a:p>
          <a:endParaRPr lang="en-US"/>
        </a:p>
      </dgm:t>
    </dgm:pt>
    <dgm:pt modelId="{586C733C-B993-4C15-948C-C2312AF049D6}" type="pres">
      <dgm:prSet presAssocID="{16DC657B-FBFB-4234-A7F0-7C95C5C738ED}" presName="negativeSpace" presStyleCnt="0"/>
      <dgm:spPr/>
    </dgm:pt>
    <dgm:pt modelId="{F0970223-B5DC-44F2-9635-CFFC937945B4}" type="pres">
      <dgm:prSet presAssocID="{16DC657B-FBFB-4234-A7F0-7C95C5C738ED}" presName="childText" presStyleLbl="conFgAcc1" presStyleIdx="1" presStyleCnt="5">
        <dgm:presLayoutVars>
          <dgm:bulletEnabled val="1"/>
        </dgm:presLayoutVars>
      </dgm:prSet>
      <dgm:spPr/>
    </dgm:pt>
    <dgm:pt modelId="{E18E5E7F-D7CE-4E7D-8B13-7974CB425409}" type="pres">
      <dgm:prSet presAssocID="{CC4535B8-6995-4267-9D40-7D3AA0A96271}" presName="spaceBetweenRectangles" presStyleCnt="0"/>
      <dgm:spPr/>
    </dgm:pt>
    <dgm:pt modelId="{ECC7F353-F251-4396-9849-F018EBBC6A8F}" type="pres">
      <dgm:prSet presAssocID="{2D6234E7-7187-4F38-BB3B-5DB89060DD59}" presName="parentLin" presStyleCnt="0"/>
      <dgm:spPr/>
    </dgm:pt>
    <dgm:pt modelId="{CA1D85AC-1011-4A09-9339-F4362A456A0A}" type="pres">
      <dgm:prSet presAssocID="{2D6234E7-7187-4F38-BB3B-5DB89060DD59}" presName="parentLeftMargin" presStyleLbl="node1" presStyleIdx="1" presStyleCnt="5"/>
      <dgm:spPr/>
      <dgm:t>
        <a:bodyPr/>
        <a:lstStyle/>
        <a:p>
          <a:endParaRPr lang="en-US"/>
        </a:p>
      </dgm:t>
    </dgm:pt>
    <dgm:pt modelId="{2C7317B5-2BBD-4E49-A669-09C4D1BD0428}" type="pres">
      <dgm:prSet presAssocID="{2D6234E7-7187-4F38-BB3B-5DB89060DD59}" presName="parentText" presStyleLbl="node1" presStyleIdx="2" presStyleCnt="5">
        <dgm:presLayoutVars>
          <dgm:chMax val="0"/>
          <dgm:bulletEnabled val="1"/>
        </dgm:presLayoutVars>
      </dgm:prSet>
      <dgm:spPr/>
      <dgm:t>
        <a:bodyPr/>
        <a:lstStyle/>
        <a:p>
          <a:endParaRPr lang="en-US"/>
        </a:p>
      </dgm:t>
    </dgm:pt>
    <dgm:pt modelId="{974388FC-2895-4B16-9143-8E3F8EDB82EF}" type="pres">
      <dgm:prSet presAssocID="{2D6234E7-7187-4F38-BB3B-5DB89060DD59}" presName="negativeSpace" presStyleCnt="0"/>
      <dgm:spPr/>
    </dgm:pt>
    <dgm:pt modelId="{A61779F6-89EB-4D9D-A7E9-F20CF174E88F}" type="pres">
      <dgm:prSet presAssocID="{2D6234E7-7187-4F38-BB3B-5DB89060DD59}" presName="childText" presStyleLbl="conFgAcc1" presStyleIdx="2" presStyleCnt="5">
        <dgm:presLayoutVars>
          <dgm:bulletEnabled val="1"/>
        </dgm:presLayoutVars>
      </dgm:prSet>
      <dgm:spPr/>
    </dgm:pt>
    <dgm:pt modelId="{50440F25-419A-4990-AD53-713D4329C2E2}" type="pres">
      <dgm:prSet presAssocID="{638289F2-7709-4A42-8F46-50436BF2986D}" presName="spaceBetweenRectangles" presStyleCnt="0"/>
      <dgm:spPr/>
    </dgm:pt>
    <dgm:pt modelId="{2A52098B-2089-427D-82C2-2B6D8CDF3326}" type="pres">
      <dgm:prSet presAssocID="{5F85B6B2-DCB0-4CEC-AD9D-07579464D67E}" presName="parentLin" presStyleCnt="0"/>
      <dgm:spPr/>
    </dgm:pt>
    <dgm:pt modelId="{0FA17B82-FE61-4C60-B3D3-53A9D3EE39F4}" type="pres">
      <dgm:prSet presAssocID="{5F85B6B2-DCB0-4CEC-AD9D-07579464D67E}" presName="parentLeftMargin" presStyleLbl="node1" presStyleIdx="2" presStyleCnt="5"/>
      <dgm:spPr/>
      <dgm:t>
        <a:bodyPr/>
        <a:lstStyle/>
        <a:p>
          <a:endParaRPr lang="en-US"/>
        </a:p>
      </dgm:t>
    </dgm:pt>
    <dgm:pt modelId="{D5054CB6-AF8E-45B9-B0BE-6F85C0FBB7DF}" type="pres">
      <dgm:prSet presAssocID="{5F85B6B2-DCB0-4CEC-AD9D-07579464D67E}" presName="parentText" presStyleLbl="node1" presStyleIdx="3" presStyleCnt="5">
        <dgm:presLayoutVars>
          <dgm:chMax val="0"/>
          <dgm:bulletEnabled val="1"/>
        </dgm:presLayoutVars>
      </dgm:prSet>
      <dgm:spPr/>
      <dgm:t>
        <a:bodyPr/>
        <a:lstStyle/>
        <a:p>
          <a:endParaRPr lang="en-US"/>
        </a:p>
      </dgm:t>
    </dgm:pt>
    <dgm:pt modelId="{ED79E14A-AAE2-4363-87A0-AA6654567BC4}" type="pres">
      <dgm:prSet presAssocID="{5F85B6B2-DCB0-4CEC-AD9D-07579464D67E}" presName="negativeSpace" presStyleCnt="0"/>
      <dgm:spPr/>
    </dgm:pt>
    <dgm:pt modelId="{4FFBC72F-95AD-4574-AC10-D2E166B5F508}" type="pres">
      <dgm:prSet presAssocID="{5F85B6B2-DCB0-4CEC-AD9D-07579464D67E}" presName="childText" presStyleLbl="conFgAcc1" presStyleIdx="3" presStyleCnt="5">
        <dgm:presLayoutVars>
          <dgm:bulletEnabled val="1"/>
        </dgm:presLayoutVars>
      </dgm:prSet>
      <dgm:spPr/>
    </dgm:pt>
    <dgm:pt modelId="{CDE571EA-006E-4093-A413-0886D0FDFCFC}" type="pres">
      <dgm:prSet presAssocID="{086F046E-58A3-494A-BCC3-3241022D1587}" presName="spaceBetweenRectangles" presStyleCnt="0"/>
      <dgm:spPr/>
    </dgm:pt>
    <dgm:pt modelId="{AD2276BD-4FD3-4BBF-99E2-F3E0687E700B}" type="pres">
      <dgm:prSet presAssocID="{F9FA88DD-85CF-4A90-9FD0-7B922E8DA9FB}" presName="parentLin" presStyleCnt="0"/>
      <dgm:spPr/>
    </dgm:pt>
    <dgm:pt modelId="{E545A2C5-0E85-4AB6-92A5-19F2AD664F2A}" type="pres">
      <dgm:prSet presAssocID="{F9FA88DD-85CF-4A90-9FD0-7B922E8DA9FB}" presName="parentLeftMargin" presStyleLbl="node1" presStyleIdx="3" presStyleCnt="5"/>
      <dgm:spPr/>
      <dgm:t>
        <a:bodyPr/>
        <a:lstStyle/>
        <a:p>
          <a:endParaRPr lang="en-US"/>
        </a:p>
      </dgm:t>
    </dgm:pt>
    <dgm:pt modelId="{2A74F2EF-583A-4567-8C00-603D50881646}" type="pres">
      <dgm:prSet presAssocID="{F9FA88DD-85CF-4A90-9FD0-7B922E8DA9FB}" presName="parentText" presStyleLbl="node1" presStyleIdx="4" presStyleCnt="5">
        <dgm:presLayoutVars>
          <dgm:chMax val="0"/>
          <dgm:bulletEnabled val="1"/>
        </dgm:presLayoutVars>
      </dgm:prSet>
      <dgm:spPr/>
      <dgm:t>
        <a:bodyPr/>
        <a:lstStyle/>
        <a:p>
          <a:endParaRPr lang="en-US"/>
        </a:p>
      </dgm:t>
    </dgm:pt>
    <dgm:pt modelId="{78541065-9B30-4418-BF9B-FF4CA72A1086}" type="pres">
      <dgm:prSet presAssocID="{F9FA88DD-85CF-4A90-9FD0-7B922E8DA9FB}" presName="negativeSpace" presStyleCnt="0"/>
      <dgm:spPr/>
    </dgm:pt>
    <dgm:pt modelId="{35B713D0-F57D-40C6-9354-F5087CEC21F7}" type="pres">
      <dgm:prSet presAssocID="{F9FA88DD-85CF-4A90-9FD0-7B922E8DA9FB}" presName="childText" presStyleLbl="conFgAcc1" presStyleIdx="4" presStyleCnt="5">
        <dgm:presLayoutVars>
          <dgm:bulletEnabled val="1"/>
        </dgm:presLayoutVars>
      </dgm:prSet>
      <dgm:spPr/>
    </dgm:pt>
  </dgm:ptLst>
  <dgm:cxnLst>
    <dgm:cxn modelId="{37012C8B-09BB-4A1A-820E-DF9D18F938A4}" type="presOf" srcId="{BCAF681A-088C-4D0A-9B4D-FBC370455179}" destId="{CDEAE43B-4E7D-4EBF-8911-9194DDCD0252}" srcOrd="0" destOrd="0" presId="urn:microsoft.com/office/officeart/2005/8/layout/list1"/>
    <dgm:cxn modelId="{9E9D39C2-7E40-4F82-A1C6-E69934D0FE85}" type="presOf" srcId="{16DC657B-FBFB-4234-A7F0-7C95C5C738ED}" destId="{1A7D2742-E484-48A5-9B95-0E227DDDAB50}" srcOrd="1" destOrd="0" presId="urn:microsoft.com/office/officeart/2005/8/layout/list1"/>
    <dgm:cxn modelId="{B90CAC76-AF43-4F80-A1D7-13FDCA0CD27A}" type="presOf" srcId="{2D6234E7-7187-4F38-BB3B-5DB89060DD59}" destId="{2C7317B5-2BBD-4E49-A669-09C4D1BD0428}" srcOrd="1" destOrd="0" presId="urn:microsoft.com/office/officeart/2005/8/layout/list1"/>
    <dgm:cxn modelId="{633F9C01-B116-4DCD-A9AE-4463A71BFF49}" srcId="{27FAB262-E381-4F7D-AC99-FDD2180B9A37}" destId="{5F85B6B2-DCB0-4CEC-AD9D-07579464D67E}" srcOrd="3" destOrd="0" parTransId="{613CF323-709A-48CD-91B1-84DBC5A79613}" sibTransId="{086F046E-58A3-494A-BCC3-3241022D1587}"/>
    <dgm:cxn modelId="{1F0972BA-F569-4F2D-A164-0A92330B6675}" srcId="{27FAB262-E381-4F7D-AC99-FDD2180B9A37}" destId="{BCAF681A-088C-4D0A-9B4D-FBC370455179}" srcOrd="0" destOrd="0" parTransId="{587BA0B1-7480-431F-B4CB-0DD2756077E5}" sibTransId="{6943902A-02DE-4AB7-BDAC-014B620D1EA8}"/>
    <dgm:cxn modelId="{33A899B8-1B77-4348-A6C5-7B8F81C323C6}" type="presOf" srcId="{F9FA88DD-85CF-4A90-9FD0-7B922E8DA9FB}" destId="{2A74F2EF-583A-4567-8C00-603D50881646}" srcOrd="1" destOrd="0" presId="urn:microsoft.com/office/officeart/2005/8/layout/list1"/>
    <dgm:cxn modelId="{3E2C58E2-9396-4492-A4DD-049DCF5E7FCE}" type="presOf" srcId="{27FAB262-E381-4F7D-AC99-FDD2180B9A37}" destId="{85736524-55DC-40DA-9A24-8706999AAB3B}" srcOrd="0" destOrd="0" presId="urn:microsoft.com/office/officeart/2005/8/layout/list1"/>
    <dgm:cxn modelId="{DC2F2247-EBD8-423B-ACF0-694CE091C9A5}" srcId="{27FAB262-E381-4F7D-AC99-FDD2180B9A37}" destId="{2D6234E7-7187-4F38-BB3B-5DB89060DD59}" srcOrd="2" destOrd="0" parTransId="{E01829C1-9E89-4642-8869-44A934072FB1}" sibTransId="{638289F2-7709-4A42-8F46-50436BF2986D}"/>
    <dgm:cxn modelId="{AA4E5681-6CEB-459F-BD9A-41F184E58CCD}" srcId="{27FAB262-E381-4F7D-AC99-FDD2180B9A37}" destId="{16DC657B-FBFB-4234-A7F0-7C95C5C738ED}" srcOrd="1" destOrd="0" parTransId="{1935F5A8-7DCE-4A96-B3C0-E3B07B1677B6}" sibTransId="{CC4535B8-6995-4267-9D40-7D3AA0A96271}"/>
    <dgm:cxn modelId="{650617CF-F4A2-4910-99B3-A7660220FB8B}" type="presOf" srcId="{F9FA88DD-85CF-4A90-9FD0-7B922E8DA9FB}" destId="{E545A2C5-0E85-4AB6-92A5-19F2AD664F2A}" srcOrd="0" destOrd="0" presId="urn:microsoft.com/office/officeart/2005/8/layout/list1"/>
    <dgm:cxn modelId="{536776DD-222F-4971-ACF6-6974273ACD48}" type="presOf" srcId="{5F85B6B2-DCB0-4CEC-AD9D-07579464D67E}" destId="{D5054CB6-AF8E-45B9-B0BE-6F85C0FBB7DF}" srcOrd="1" destOrd="0" presId="urn:microsoft.com/office/officeart/2005/8/layout/list1"/>
    <dgm:cxn modelId="{F7509DCD-131C-4EA9-A1CD-5FAF75D96FB5}" type="presOf" srcId="{5F85B6B2-DCB0-4CEC-AD9D-07579464D67E}" destId="{0FA17B82-FE61-4C60-B3D3-53A9D3EE39F4}" srcOrd="0" destOrd="0" presId="urn:microsoft.com/office/officeart/2005/8/layout/list1"/>
    <dgm:cxn modelId="{A4A6FC14-AC05-4DF1-A7C5-9B192A6356EA}" type="presOf" srcId="{16DC657B-FBFB-4234-A7F0-7C95C5C738ED}" destId="{74B65034-42A1-4A57-A76F-42F27A81032E}" srcOrd="0" destOrd="0" presId="urn:microsoft.com/office/officeart/2005/8/layout/list1"/>
    <dgm:cxn modelId="{ABF225CA-3961-4885-9CA5-56BFB454ACC3}" srcId="{27FAB262-E381-4F7D-AC99-FDD2180B9A37}" destId="{F9FA88DD-85CF-4A90-9FD0-7B922E8DA9FB}" srcOrd="4" destOrd="0" parTransId="{FAFA47B7-0532-4741-8DB1-C00ABF68D05B}" sibTransId="{E8C9511C-E73B-48FB-8E6A-689727B6FC1F}"/>
    <dgm:cxn modelId="{19DDFF51-E42F-4438-B409-A16E9F54DCC3}" type="presOf" srcId="{2D6234E7-7187-4F38-BB3B-5DB89060DD59}" destId="{CA1D85AC-1011-4A09-9339-F4362A456A0A}" srcOrd="0" destOrd="0" presId="urn:microsoft.com/office/officeart/2005/8/layout/list1"/>
    <dgm:cxn modelId="{38CA9B6C-588C-471D-90B4-E73EE3A815CA}" type="presOf" srcId="{BCAF681A-088C-4D0A-9B4D-FBC370455179}" destId="{1DBF52AF-3925-4328-98DB-37466AF548F8}" srcOrd="1" destOrd="0" presId="urn:microsoft.com/office/officeart/2005/8/layout/list1"/>
    <dgm:cxn modelId="{F6233122-0540-4F9A-A11B-F336AE32B447}" type="presParOf" srcId="{85736524-55DC-40DA-9A24-8706999AAB3B}" destId="{0C931866-6BD1-400A-BBE4-B6D39996117D}" srcOrd="0" destOrd="0" presId="urn:microsoft.com/office/officeart/2005/8/layout/list1"/>
    <dgm:cxn modelId="{72CEE6E8-2CD3-4967-ADCE-880B5DB53638}" type="presParOf" srcId="{0C931866-6BD1-400A-BBE4-B6D39996117D}" destId="{CDEAE43B-4E7D-4EBF-8911-9194DDCD0252}" srcOrd="0" destOrd="0" presId="urn:microsoft.com/office/officeart/2005/8/layout/list1"/>
    <dgm:cxn modelId="{EAE05911-9681-41DB-A773-93F383420A68}" type="presParOf" srcId="{0C931866-6BD1-400A-BBE4-B6D39996117D}" destId="{1DBF52AF-3925-4328-98DB-37466AF548F8}" srcOrd="1" destOrd="0" presId="urn:microsoft.com/office/officeart/2005/8/layout/list1"/>
    <dgm:cxn modelId="{614675D3-F849-4A9C-BAEC-ADACD585DA43}" type="presParOf" srcId="{85736524-55DC-40DA-9A24-8706999AAB3B}" destId="{6851E207-3631-404E-A3B2-22FB31BDB61C}" srcOrd="1" destOrd="0" presId="urn:microsoft.com/office/officeart/2005/8/layout/list1"/>
    <dgm:cxn modelId="{57D5AD73-7FED-456A-93C0-6DDBFB470EB8}" type="presParOf" srcId="{85736524-55DC-40DA-9A24-8706999AAB3B}" destId="{119BDD87-4811-4999-A7C6-0B237BD93CE8}" srcOrd="2" destOrd="0" presId="urn:microsoft.com/office/officeart/2005/8/layout/list1"/>
    <dgm:cxn modelId="{3A18DF63-46BE-466B-AE63-D1BFDC192C49}" type="presParOf" srcId="{85736524-55DC-40DA-9A24-8706999AAB3B}" destId="{B179F2E3-1040-4AE1-851F-63352F630BE4}" srcOrd="3" destOrd="0" presId="urn:microsoft.com/office/officeart/2005/8/layout/list1"/>
    <dgm:cxn modelId="{7B621F68-63B5-4ABA-8C89-B9237358BF7C}" type="presParOf" srcId="{85736524-55DC-40DA-9A24-8706999AAB3B}" destId="{B415636F-F53D-4C0A-962B-289E176480B3}" srcOrd="4" destOrd="0" presId="urn:microsoft.com/office/officeart/2005/8/layout/list1"/>
    <dgm:cxn modelId="{64D1D2D4-800B-46C6-9701-ECC5F3F32CE0}" type="presParOf" srcId="{B415636F-F53D-4C0A-962B-289E176480B3}" destId="{74B65034-42A1-4A57-A76F-42F27A81032E}" srcOrd="0" destOrd="0" presId="urn:microsoft.com/office/officeart/2005/8/layout/list1"/>
    <dgm:cxn modelId="{C7E7FBD9-A036-4656-A0CE-E9B8889FE8BC}" type="presParOf" srcId="{B415636F-F53D-4C0A-962B-289E176480B3}" destId="{1A7D2742-E484-48A5-9B95-0E227DDDAB50}" srcOrd="1" destOrd="0" presId="urn:microsoft.com/office/officeart/2005/8/layout/list1"/>
    <dgm:cxn modelId="{3DCC1A12-142B-44E3-A33B-AAA4C9983DA1}" type="presParOf" srcId="{85736524-55DC-40DA-9A24-8706999AAB3B}" destId="{586C733C-B993-4C15-948C-C2312AF049D6}" srcOrd="5" destOrd="0" presId="urn:microsoft.com/office/officeart/2005/8/layout/list1"/>
    <dgm:cxn modelId="{56E463A9-8E9D-4723-BB73-CB2645B47A8B}" type="presParOf" srcId="{85736524-55DC-40DA-9A24-8706999AAB3B}" destId="{F0970223-B5DC-44F2-9635-CFFC937945B4}" srcOrd="6" destOrd="0" presId="urn:microsoft.com/office/officeart/2005/8/layout/list1"/>
    <dgm:cxn modelId="{A81C7CDB-6A69-4EBF-B039-FBBDFF291D05}" type="presParOf" srcId="{85736524-55DC-40DA-9A24-8706999AAB3B}" destId="{E18E5E7F-D7CE-4E7D-8B13-7974CB425409}" srcOrd="7" destOrd="0" presId="urn:microsoft.com/office/officeart/2005/8/layout/list1"/>
    <dgm:cxn modelId="{1D535E67-AE23-4D94-B64A-60503A4A511E}" type="presParOf" srcId="{85736524-55DC-40DA-9A24-8706999AAB3B}" destId="{ECC7F353-F251-4396-9849-F018EBBC6A8F}" srcOrd="8" destOrd="0" presId="urn:microsoft.com/office/officeart/2005/8/layout/list1"/>
    <dgm:cxn modelId="{3CC309AC-8532-4E56-94B1-A38C30E43418}" type="presParOf" srcId="{ECC7F353-F251-4396-9849-F018EBBC6A8F}" destId="{CA1D85AC-1011-4A09-9339-F4362A456A0A}" srcOrd="0" destOrd="0" presId="urn:microsoft.com/office/officeart/2005/8/layout/list1"/>
    <dgm:cxn modelId="{BA4AC2AB-02CD-4C68-A994-E76AC4642CD8}" type="presParOf" srcId="{ECC7F353-F251-4396-9849-F018EBBC6A8F}" destId="{2C7317B5-2BBD-4E49-A669-09C4D1BD0428}" srcOrd="1" destOrd="0" presId="urn:microsoft.com/office/officeart/2005/8/layout/list1"/>
    <dgm:cxn modelId="{3E079E3C-BBA5-417D-A54A-2F77D7CF52E6}" type="presParOf" srcId="{85736524-55DC-40DA-9A24-8706999AAB3B}" destId="{974388FC-2895-4B16-9143-8E3F8EDB82EF}" srcOrd="9" destOrd="0" presId="urn:microsoft.com/office/officeart/2005/8/layout/list1"/>
    <dgm:cxn modelId="{78EE97A3-5702-424B-9671-0D5FBD0E69DD}" type="presParOf" srcId="{85736524-55DC-40DA-9A24-8706999AAB3B}" destId="{A61779F6-89EB-4D9D-A7E9-F20CF174E88F}" srcOrd="10" destOrd="0" presId="urn:microsoft.com/office/officeart/2005/8/layout/list1"/>
    <dgm:cxn modelId="{86ADAE52-9BC5-43DB-8433-16F2C1C3E5BB}" type="presParOf" srcId="{85736524-55DC-40DA-9A24-8706999AAB3B}" destId="{50440F25-419A-4990-AD53-713D4329C2E2}" srcOrd="11" destOrd="0" presId="urn:microsoft.com/office/officeart/2005/8/layout/list1"/>
    <dgm:cxn modelId="{617F10B3-F196-415A-881F-47B40A55D21F}" type="presParOf" srcId="{85736524-55DC-40DA-9A24-8706999AAB3B}" destId="{2A52098B-2089-427D-82C2-2B6D8CDF3326}" srcOrd="12" destOrd="0" presId="urn:microsoft.com/office/officeart/2005/8/layout/list1"/>
    <dgm:cxn modelId="{60F70BB8-7275-4C4D-850D-83884DD0A1DB}" type="presParOf" srcId="{2A52098B-2089-427D-82C2-2B6D8CDF3326}" destId="{0FA17B82-FE61-4C60-B3D3-53A9D3EE39F4}" srcOrd="0" destOrd="0" presId="urn:microsoft.com/office/officeart/2005/8/layout/list1"/>
    <dgm:cxn modelId="{FF76BD95-44CC-4CC2-979D-FA93E5AC4F19}" type="presParOf" srcId="{2A52098B-2089-427D-82C2-2B6D8CDF3326}" destId="{D5054CB6-AF8E-45B9-B0BE-6F85C0FBB7DF}" srcOrd="1" destOrd="0" presId="urn:microsoft.com/office/officeart/2005/8/layout/list1"/>
    <dgm:cxn modelId="{F1763974-01A7-49BE-B3F1-ECFF1FED7183}" type="presParOf" srcId="{85736524-55DC-40DA-9A24-8706999AAB3B}" destId="{ED79E14A-AAE2-4363-87A0-AA6654567BC4}" srcOrd="13" destOrd="0" presId="urn:microsoft.com/office/officeart/2005/8/layout/list1"/>
    <dgm:cxn modelId="{C670AFB6-C8E4-4291-88D2-C38FB3328255}" type="presParOf" srcId="{85736524-55DC-40DA-9A24-8706999AAB3B}" destId="{4FFBC72F-95AD-4574-AC10-D2E166B5F508}" srcOrd="14" destOrd="0" presId="urn:microsoft.com/office/officeart/2005/8/layout/list1"/>
    <dgm:cxn modelId="{808737A8-5516-4E58-8BB1-1AB55E370EC6}" type="presParOf" srcId="{85736524-55DC-40DA-9A24-8706999AAB3B}" destId="{CDE571EA-006E-4093-A413-0886D0FDFCFC}" srcOrd="15" destOrd="0" presId="urn:microsoft.com/office/officeart/2005/8/layout/list1"/>
    <dgm:cxn modelId="{75AE705F-B8EC-44D7-9683-6C879FB42D6C}" type="presParOf" srcId="{85736524-55DC-40DA-9A24-8706999AAB3B}" destId="{AD2276BD-4FD3-4BBF-99E2-F3E0687E700B}" srcOrd="16" destOrd="0" presId="urn:microsoft.com/office/officeart/2005/8/layout/list1"/>
    <dgm:cxn modelId="{F3ADE577-A791-4C65-A164-344AEE9A2728}" type="presParOf" srcId="{AD2276BD-4FD3-4BBF-99E2-F3E0687E700B}" destId="{E545A2C5-0E85-4AB6-92A5-19F2AD664F2A}" srcOrd="0" destOrd="0" presId="urn:microsoft.com/office/officeart/2005/8/layout/list1"/>
    <dgm:cxn modelId="{9B6ABDEF-ACB3-4EE2-A03D-CAABBF6B850D}" type="presParOf" srcId="{AD2276BD-4FD3-4BBF-99E2-F3E0687E700B}" destId="{2A74F2EF-583A-4567-8C00-603D50881646}" srcOrd="1" destOrd="0" presId="urn:microsoft.com/office/officeart/2005/8/layout/list1"/>
    <dgm:cxn modelId="{FFC7E80C-EAF2-41E6-A903-626317539E6D}" type="presParOf" srcId="{85736524-55DC-40DA-9A24-8706999AAB3B}" destId="{78541065-9B30-4418-BF9B-FF4CA72A1086}" srcOrd="17" destOrd="0" presId="urn:microsoft.com/office/officeart/2005/8/layout/list1"/>
    <dgm:cxn modelId="{31843246-FBAF-44D8-9FCA-79142E398382}" type="presParOf" srcId="{85736524-55DC-40DA-9A24-8706999AAB3B}" destId="{35B713D0-F57D-40C6-9354-F5087CEC21F7}"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3EA41DF-EC5F-4487-A747-5A547B39D399}" type="doc">
      <dgm:prSet loTypeId="urn:microsoft.com/office/officeart/2005/8/layout/default#5" loCatId="list" qsTypeId="urn:microsoft.com/office/officeart/2005/8/quickstyle/3d6" qsCatId="3D" csTypeId="urn:microsoft.com/office/officeart/2005/8/colors/accent1_1" csCatId="accent1" phldr="1"/>
      <dgm:spPr/>
      <dgm:t>
        <a:bodyPr/>
        <a:lstStyle/>
        <a:p>
          <a:endParaRPr lang="en-US"/>
        </a:p>
      </dgm:t>
    </dgm:pt>
    <dgm:pt modelId="{8BD0DF9E-D242-42F8-B0E0-08FA47AFB778}">
      <dgm:prSet phldrT="[Text]" custT="1"/>
      <dgm:spPr/>
      <dgm:t>
        <a:bodyPr/>
        <a:lstStyle/>
        <a:p>
          <a:r>
            <a:rPr lang="en-US" sz="2400" b="1" dirty="0" smtClean="0"/>
            <a:t>Process</a:t>
          </a:r>
          <a:endParaRPr lang="en-US" sz="2400" dirty="0"/>
        </a:p>
      </dgm:t>
    </dgm:pt>
    <dgm:pt modelId="{6EC36A19-D75A-4428-991F-FBDE60C1889E}" type="parTrans" cxnId="{4D247015-DFD0-468F-8124-290A45AF2648}">
      <dgm:prSet/>
      <dgm:spPr/>
      <dgm:t>
        <a:bodyPr/>
        <a:lstStyle/>
        <a:p>
          <a:endParaRPr lang="en-US"/>
        </a:p>
      </dgm:t>
    </dgm:pt>
    <dgm:pt modelId="{C0F2F49D-2DFA-48A2-AC84-55C2C181F90F}" type="sibTrans" cxnId="{4D247015-DFD0-468F-8124-290A45AF2648}">
      <dgm:prSet/>
      <dgm:spPr/>
      <dgm:t>
        <a:bodyPr/>
        <a:lstStyle/>
        <a:p>
          <a:endParaRPr lang="en-US"/>
        </a:p>
      </dgm:t>
    </dgm:pt>
    <dgm:pt modelId="{C43F3095-2342-4812-A9B1-E17DB3E0812B}">
      <dgm:prSet custT="1"/>
      <dgm:spPr/>
      <dgm:t>
        <a:bodyPr/>
        <a:lstStyle/>
        <a:p>
          <a:r>
            <a:rPr lang="en-US" sz="2400" b="1" dirty="0" smtClean="0"/>
            <a:t>Thread</a:t>
          </a:r>
          <a:endParaRPr lang="en-US" sz="2400" dirty="0"/>
        </a:p>
      </dgm:t>
    </dgm:pt>
    <dgm:pt modelId="{BF3B8BA6-0102-46F9-9F8D-5D5A3EED491C}" type="parTrans" cxnId="{981E0F78-0CB3-44A5-A3AE-9CFE02560533}">
      <dgm:prSet/>
      <dgm:spPr/>
      <dgm:t>
        <a:bodyPr/>
        <a:lstStyle/>
        <a:p>
          <a:endParaRPr lang="en-US"/>
        </a:p>
      </dgm:t>
    </dgm:pt>
    <dgm:pt modelId="{72FACB23-06C2-4C49-B88B-A8B55F7CAB44}" type="sibTrans" cxnId="{981E0F78-0CB3-44A5-A3AE-9CFE02560533}">
      <dgm:prSet/>
      <dgm:spPr/>
      <dgm:t>
        <a:bodyPr/>
        <a:lstStyle/>
        <a:p>
          <a:endParaRPr lang="en-US"/>
        </a:p>
      </dgm:t>
    </dgm:pt>
    <dgm:pt modelId="{ED07BDAE-A6BA-4076-8D2D-81905CDBC9C2}" type="pres">
      <dgm:prSet presAssocID="{33EA41DF-EC5F-4487-A747-5A547B39D399}" presName="diagram" presStyleCnt="0">
        <dgm:presLayoutVars>
          <dgm:dir/>
          <dgm:resizeHandles val="exact"/>
        </dgm:presLayoutVars>
      </dgm:prSet>
      <dgm:spPr/>
      <dgm:t>
        <a:bodyPr/>
        <a:lstStyle/>
        <a:p>
          <a:endParaRPr lang="en-US"/>
        </a:p>
      </dgm:t>
    </dgm:pt>
    <dgm:pt modelId="{F2FAFECF-6999-4A6A-9748-1F710A13F0EC}" type="pres">
      <dgm:prSet presAssocID="{8BD0DF9E-D242-42F8-B0E0-08FA47AFB778}" presName="node" presStyleLbl="node1" presStyleIdx="0" presStyleCnt="2">
        <dgm:presLayoutVars>
          <dgm:bulletEnabled val="1"/>
        </dgm:presLayoutVars>
      </dgm:prSet>
      <dgm:spPr/>
      <dgm:t>
        <a:bodyPr/>
        <a:lstStyle/>
        <a:p>
          <a:endParaRPr lang="en-US"/>
        </a:p>
      </dgm:t>
    </dgm:pt>
    <dgm:pt modelId="{917DDC8E-D3D1-42DC-A493-131FE31447C2}" type="pres">
      <dgm:prSet presAssocID="{C0F2F49D-2DFA-48A2-AC84-55C2C181F90F}" presName="sibTrans" presStyleCnt="0"/>
      <dgm:spPr/>
    </dgm:pt>
    <dgm:pt modelId="{C770BEE1-7538-484A-8789-DCAEE1330A82}" type="pres">
      <dgm:prSet presAssocID="{C43F3095-2342-4812-A9B1-E17DB3E0812B}" presName="node" presStyleLbl="node1" presStyleIdx="1" presStyleCnt="2">
        <dgm:presLayoutVars>
          <dgm:bulletEnabled val="1"/>
        </dgm:presLayoutVars>
      </dgm:prSet>
      <dgm:spPr/>
      <dgm:t>
        <a:bodyPr/>
        <a:lstStyle/>
        <a:p>
          <a:endParaRPr lang="en-US"/>
        </a:p>
      </dgm:t>
    </dgm:pt>
  </dgm:ptLst>
  <dgm:cxnLst>
    <dgm:cxn modelId="{981E0F78-0CB3-44A5-A3AE-9CFE02560533}" srcId="{33EA41DF-EC5F-4487-A747-5A547B39D399}" destId="{C43F3095-2342-4812-A9B1-E17DB3E0812B}" srcOrd="1" destOrd="0" parTransId="{BF3B8BA6-0102-46F9-9F8D-5D5A3EED491C}" sibTransId="{72FACB23-06C2-4C49-B88B-A8B55F7CAB44}"/>
    <dgm:cxn modelId="{4D247015-DFD0-468F-8124-290A45AF2648}" srcId="{33EA41DF-EC5F-4487-A747-5A547B39D399}" destId="{8BD0DF9E-D242-42F8-B0E0-08FA47AFB778}" srcOrd="0" destOrd="0" parTransId="{6EC36A19-D75A-4428-991F-FBDE60C1889E}" sibTransId="{C0F2F49D-2DFA-48A2-AC84-55C2C181F90F}"/>
    <dgm:cxn modelId="{95939C2B-CBAC-4FBC-AF0E-BC775D3F8E0E}" type="presOf" srcId="{C43F3095-2342-4812-A9B1-E17DB3E0812B}" destId="{C770BEE1-7538-484A-8789-DCAEE1330A82}" srcOrd="0" destOrd="0" presId="urn:microsoft.com/office/officeart/2005/8/layout/default#5"/>
    <dgm:cxn modelId="{8883793D-E97E-411D-9658-44B4CBD64D6F}" type="presOf" srcId="{33EA41DF-EC5F-4487-A747-5A547B39D399}" destId="{ED07BDAE-A6BA-4076-8D2D-81905CDBC9C2}" srcOrd="0" destOrd="0" presId="urn:microsoft.com/office/officeart/2005/8/layout/default#5"/>
    <dgm:cxn modelId="{942446CE-72E7-4376-BF76-DEF49F24E0D5}" type="presOf" srcId="{8BD0DF9E-D242-42F8-B0E0-08FA47AFB778}" destId="{F2FAFECF-6999-4A6A-9748-1F710A13F0EC}" srcOrd="0" destOrd="0" presId="urn:microsoft.com/office/officeart/2005/8/layout/default#5"/>
    <dgm:cxn modelId="{EDFDEC55-FCE6-499E-A3EE-522EF29B5FBF}" type="presParOf" srcId="{ED07BDAE-A6BA-4076-8D2D-81905CDBC9C2}" destId="{F2FAFECF-6999-4A6A-9748-1F710A13F0EC}" srcOrd="0" destOrd="0" presId="urn:microsoft.com/office/officeart/2005/8/layout/default#5"/>
    <dgm:cxn modelId="{B9286746-4681-4928-8B55-189C11B784DE}" type="presParOf" srcId="{ED07BDAE-A6BA-4076-8D2D-81905CDBC9C2}" destId="{917DDC8E-D3D1-42DC-A493-131FE31447C2}" srcOrd="1" destOrd="0" presId="urn:microsoft.com/office/officeart/2005/8/layout/default#5"/>
    <dgm:cxn modelId="{ADC88F5C-7B0C-4688-89AB-759834E3DB25}" type="presParOf" srcId="{ED07BDAE-A6BA-4076-8D2D-81905CDBC9C2}" destId="{C770BEE1-7538-484A-8789-DCAEE1330A82}" srcOrd="2" destOrd="0" presId="urn:microsoft.com/office/officeart/2005/8/layout/defaul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4A341D8-7D0E-49CA-8C7D-CE6ED19B1115}" type="doc">
      <dgm:prSet loTypeId="urn:microsoft.com/office/officeart/2005/8/layout/process2" loCatId="process" qsTypeId="urn:microsoft.com/office/officeart/2005/8/quickstyle/simple1" qsCatId="simple" csTypeId="urn:microsoft.com/office/officeart/2005/8/colors/accent1_1" csCatId="accent1" phldr="1"/>
      <dgm:spPr/>
    </dgm:pt>
    <dgm:pt modelId="{8DE94DDB-A1B1-47D5-9DC9-0D1713C703E4}">
      <dgm:prSet phldrT="[Text]"/>
      <dgm:spPr/>
      <dgm:t>
        <a:bodyPr/>
        <a:lstStyle/>
        <a:p>
          <a:r>
            <a:rPr lang="en-US" b="1" dirty="0" smtClean="0"/>
            <a:t>Time</a:t>
          </a:r>
          <a:endParaRPr lang="en-US" dirty="0"/>
        </a:p>
      </dgm:t>
    </dgm:pt>
    <dgm:pt modelId="{49F2C8D0-53CE-4F86-97F6-C898C51F7ECF}" type="parTrans" cxnId="{BEB1AB0F-4D44-44B3-98B1-1159DEDF2EC2}">
      <dgm:prSet/>
      <dgm:spPr/>
      <dgm:t>
        <a:bodyPr/>
        <a:lstStyle/>
        <a:p>
          <a:endParaRPr lang="en-US"/>
        </a:p>
      </dgm:t>
    </dgm:pt>
    <dgm:pt modelId="{B4E00804-064A-4185-B971-83D6955851F5}" type="sibTrans" cxnId="{BEB1AB0F-4D44-44B3-98B1-1159DEDF2EC2}">
      <dgm:prSet/>
      <dgm:spPr/>
      <dgm:t>
        <a:bodyPr/>
        <a:lstStyle/>
        <a:p>
          <a:endParaRPr lang="en-US"/>
        </a:p>
      </dgm:t>
    </dgm:pt>
    <dgm:pt modelId="{DB5C3465-72BB-4452-9CD1-99F798364C95}">
      <dgm:prSet/>
      <dgm:spPr/>
      <dgm:t>
        <a:bodyPr/>
        <a:lstStyle/>
        <a:p>
          <a:r>
            <a:rPr lang="en-US" b="1" smtClean="0"/>
            <a:t>Performance</a:t>
          </a:r>
          <a:endParaRPr lang="en-US"/>
        </a:p>
      </dgm:t>
    </dgm:pt>
    <dgm:pt modelId="{CF5E4B31-D71C-41DC-9BCE-6A9E9734C24C}" type="parTrans" cxnId="{4927EAA7-7D2E-4130-A9B6-28348A1070BF}">
      <dgm:prSet/>
      <dgm:spPr/>
      <dgm:t>
        <a:bodyPr/>
        <a:lstStyle/>
        <a:p>
          <a:endParaRPr lang="en-US"/>
        </a:p>
      </dgm:t>
    </dgm:pt>
    <dgm:pt modelId="{2DFEC367-D884-462E-9302-323B5D9C5877}" type="sibTrans" cxnId="{4927EAA7-7D2E-4130-A9B6-28348A1070BF}">
      <dgm:prSet/>
      <dgm:spPr/>
      <dgm:t>
        <a:bodyPr/>
        <a:lstStyle/>
        <a:p>
          <a:endParaRPr lang="en-US"/>
        </a:p>
      </dgm:t>
    </dgm:pt>
    <dgm:pt modelId="{CF7F254F-8560-446C-8A50-3949A6F23CC6}">
      <dgm:prSet/>
      <dgm:spPr/>
      <dgm:t>
        <a:bodyPr/>
        <a:lstStyle/>
        <a:p>
          <a:r>
            <a:rPr lang="en-US" b="1" smtClean="0"/>
            <a:t>Memory Usage</a:t>
          </a:r>
          <a:endParaRPr lang="en-US"/>
        </a:p>
      </dgm:t>
    </dgm:pt>
    <dgm:pt modelId="{2606E481-9A72-4C4E-83A6-1BED667B66ED}" type="parTrans" cxnId="{340A8042-724C-4CF7-876A-0A60C8150B12}">
      <dgm:prSet/>
      <dgm:spPr/>
      <dgm:t>
        <a:bodyPr/>
        <a:lstStyle/>
        <a:p>
          <a:endParaRPr lang="en-US"/>
        </a:p>
      </dgm:t>
    </dgm:pt>
    <dgm:pt modelId="{5EF4FCDB-014F-4DCA-B09D-5F8DBAE5541D}" type="sibTrans" cxnId="{340A8042-724C-4CF7-876A-0A60C8150B12}">
      <dgm:prSet/>
      <dgm:spPr/>
      <dgm:t>
        <a:bodyPr/>
        <a:lstStyle/>
        <a:p>
          <a:endParaRPr lang="en-US"/>
        </a:p>
      </dgm:t>
    </dgm:pt>
    <dgm:pt modelId="{A6450EBF-4781-4B7A-863D-E95BAA19FADF}">
      <dgm:prSet/>
      <dgm:spPr/>
      <dgm:t>
        <a:bodyPr/>
        <a:lstStyle/>
        <a:p>
          <a:r>
            <a:rPr lang="en-US" b="1" smtClean="0"/>
            <a:t>Context Switching</a:t>
          </a:r>
          <a:endParaRPr lang="en-US"/>
        </a:p>
      </dgm:t>
    </dgm:pt>
    <dgm:pt modelId="{45C98259-A3C7-4A98-804D-C10FD08850FD}" type="parTrans" cxnId="{99888A46-FF11-43AF-AA33-4F7951A519A0}">
      <dgm:prSet/>
      <dgm:spPr/>
      <dgm:t>
        <a:bodyPr/>
        <a:lstStyle/>
        <a:p>
          <a:endParaRPr lang="en-US"/>
        </a:p>
      </dgm:t>
    </dgm:pt>
    <dgm:pt modelId="{7C2E4AFF-BC7B-4815-B010-2100FA2A4AEC}" type="sibTrans" cxnId="{99888A46-FF11-43AF-AA33-4F7951A519A0}">
      <dgm:prSet/>
      <dgm:spPr/>
      <dgm:t>
        <a:bodyPr/>
        <a:lstStyle/>
        <a:p>
          <a:endParaRPr lang="en-US"/>
        </a:p>
      </dgm:t>
    </dgm:pt>
    <dgm:pt modelId="{EB0035D2-5A96-48BD-8C80-22C3A9309AB0}">
      <dgm:prSet/>
      <dgm:spPr/>
      <dgm:t>
        <a:bodyPr/>
        <a:lstStyle/>
        <a:p>
          <a:r>
            <a:rPr lang="en-US" b="1" smtClean="0"/>
            <a:t>Cost of Communication</a:t>
          </a:r>
          <a:endParaRPr lang="en-US"/>
        </a:p>
      </dgm:t>
    </dgm:pt>
    <dgm:pt modelId="{E5EB5800-F937-46E5-913C-AE8409ECA2BD}" type="parTrans" cxnId="{EF97C976-5378-44FA-BAE3-BB9EDE8D3D6B}">
      <dgm:prSet/>
      <dgm:spPr/>
      <dgm:t>
        <a:bodyPr/>
        <a:lstStyle/>
        <a:p>
          <a:endParaRPr lang="en-US"/>
        </a:p>
      </dgm:t>
    </dgm:pt>
    <dgm:pt modelId="{61CEBF0D-B2E0-4365-A2BE-80DB6F18E81B}" type="sibTrans" cxnId="{EF97C976-5378-44FA-BAE3-BB9EDE8D3D6B}">
      <dgm:prSet/>
      <dgm:spPr/>
      <dgm:t>
        <a:bodyPr/>
        <a:lstStyle/>
        <a:p>
          <a:endParaRPr lang="en-US"/>
        </a:p>
      </dgm:t>
    </dgm:pt>
    <dgm:pt modelId="{C13BE04D-70DD-43D4-B15E-7CBF5AFDAE85}" type="pres">
      <dgm:prSet presAssocID="{64A341D8-7D0E-49CA-8C7D-CE6ED19B1115}" presName="linearFlow" presStyleCnt="0">
        <dgm:presLayoutVars>
          <dgm:resizeHandles val="exact"/>
        </dgm:presLayoutVars>
      </dgm:prSet>
      <dgm:spPr/>
    </dgm:pt>
    <dgm:pt modelId="{28D41FC9-C79F-4807-A258-F78BA7C73352}" type="pres">
      <dgm:prSet presAssocID="{8DE94DDB-A1B1-47D5-9DC9-0D1713C703E4}" presName="node" presStyleLbl="node1" presStyleIdx="0" presStyleCnt="5">
        <dgm:presLayoutVars>
          <dgm:bulletEnabled val="1"/>
        </dgm:presLayoutVars>
      </dgm:prSet>
      <dgm:spPr/>
      <dgm:t>
        <a:bodyPr/>
        <a:lstStyle/>
        <a:p>
          <a:endParaRPr lang="en-US"/>
        </a:p>
      </dgm:t>
    </dgm:pt>
    <dgm:pt modelId="{F294074B-2479-484C-9FFE-EAB033B55B7F}" type="pres">
      <dgm:prSet presAssocID="{B4E00804-064A-4185-B971-83D6955851F5}" presName="sibTrans" presStyleLbl="sibTrans2D1" presStyleIdx="0" presStyleCnt="4"/>
      <dgm:spPr/>
      <dgm:t>
        <a:bodyPr/>
        <a:lstStyle/>
        <a:p>
          <a:endParaRPr lang="en-US"/>
        </a:p>
      </dgm:t>
    </dgm:pt>
    <dgm:pt modelId="{B629914D-0A58-4837-8CD3-89D73B9FB510}" type="pres">
      <dgm:prSet presAssocID="{B4E00804-064A-4185-B971-83D6955851F5}" presName="connectorText" presStyleLbl="sibTrans2D1" presStyleIdx="0" presStyleCnt="4"/>
      <dgm:spPr/>
      <dgm:t>
        <a:bodyPr/>
        <a:lstStyle/>
        <a:p>
          <a:endParaRPr lang="en-US"/>
        </a:p>
      </dgm:t>
    </dgm:pt>
    <dgm:pt modelId="{11360E27-0E7C-48A3-8D59-78B126087CA7}" type="pres">
      <dgm:prSet presAssocID="{DB5C3465-72BB-4452-9CD1-99F798364C95}" presName="node" presStyleLbl="node1" presStyleIdx="1" presStyleCnt="5">
        <dgm:presLayoutVars>
          <dgm:bulletEnabled val="1"/>
        </dgm:presLayoutVars>
      </dgm:prSet>
      <dgm:spPr/>
      <dgm:t>
        <a:bodyPr/>
        <a:lstStyle/>
        <a:p>
          <a:endParaRPr lang="en-US"/>
        </a:p>
      </dgm:t>
    </dgm:pt>
    <dgm:pt modelId="{E3D38D0B-77B7-423D-8524-EF6C1070E307}" type="pres">
      <dgm:prSet presAssocID="{2DFEC367-D884-462E-9302-323B5D9C5877}" presName="sibTrans" presStyleLbl="sibTrans2D1" presStyleIdx="1" presStyleCnt="4"/>
      <dgm:spPr/>
      <dgm:t>
        <a:bodyPr/>
        <a:lstStyle/>
        <a:p>
          <a:endParaRPr lang="en-US"/>
        </a:p>
      </dgm:t>
    </dgm:pt>
    <dgm:pt modelId="{3E3553B4-FCCD-479C-A592-03767EE4DD14}" type="pres">
      <dgm:prSet presAssocID="{2DFEC367-D884-462E-9302-323B5D9C5877}" presName="connectorText" presStyleLbl="sibTrans2D1" presStyleIdx="1" presStyleCnt="4"/>
      <dgm:spPr/>
      <dgm:t>
        <a:bodyPr/>
        <a:lstStyle/>
        <a:p>
          <a:endParaRPr lang="en-US"/>
        </a:p>
      </dgm:t>
    </dgm:pt>
    <dgm:pt modelId="{7E3D03A7-09B1-42AC-802A-E5F77A600AAB}" type="pres">
      <dgm:prSet presAssocID="{CF7F254F-8560-446C-8A50-3949A6F23CC6}" presName="node" presStyleLbl="node1" presStyleIdx="2" presStyleCnt="5">
        <dgm:presLayoutVars>
          <dgm:bulletEnabled val="1"/>
        </dgm:presLayoutVars>
      </dgm:prSet>
      <dgm:spPr/>
      <dgm:t>
        <a:bodyPr/>
        <a:lstStyle/>
        <a:p>
          <a:endParaRPr lang="en-US"/>
        </a:p>
      </dgm:t>
    </dgm:pt>
    <dgm:pt modelId="{B2EEC8B0-7131-462F-907D-D5F4D753B14E}" type="pres">
      <dgm:prSet presAssocID="{5EF4FCDB-014F-4DCA-B09D-5F8DBAE5541D}" presName="sibTrans" presStyleLbl="sibTrans2D1" presStyleIdx="2" presStyleCnt="4"/>
      <dgm:spPr/>
      <dgm:t>
        <a:bodyPr/>
        <a:lstStyle/>
        <a:p>
          <a:endParaRPr lang="en-US"/>
        </a:p>
      </dgm:t>
    </dgm:pt>
    <dgm:pt modelId="{76794750-E03A-4070-BF79-C80F990C7CCD}" type="pres">
      <dgm:prSet presAssocID="{5EF4FCDB-014F-4DCA-B09D-5F8DBAE5541D}" presName="connectorText" presStyleLbl="sibTrans2D1" presStyleIdx="2" presStyleCnt="4"/>
      <dgm:spPr/>
      <dgm:t>
        <a:bodyPr/>
        <a:lstStyle/>
        <a:p>
          <a:endParaRPr lang="en-US"/>
        </a:p>
      </dgm:t>
    </dgm:pt>
    <dgm:pt modelId="{E66A4F26-2632-4F51-ADDE-163E7C4CD106}" type="pres">
      <dgm:prSet presAssocID="{A6450EBF-4781-4B7A-863D-E95BAA19FADF}" presName="node" presStyleLbl="node1" presStyleIdx="3" presStyleCnt="5">
        <dgm:presLayoutVars>
          <dgm:bulletEnabled val="1"/>
        </dgm:presLayoutVars>
      </dgm:prSet>
      <dgm:spPr/>
      <dgm:t>
        <a:bodyPr/>
        <a:lstStyle/>
        <a:p>
          <a:endParaRPr lang="en-US"/>
        </a:p>
      </dgm:t>
    </dgm:pt>
    <dgm:pt modelId="{621EEF5E-F96A-4D20-9DCE-6ABDEE775425}" type="pres">
      <dgm:prSet presAssocID="{7C2E4AFF-BC7B-4815-B010-2100FA2A4AEC}" presName="sibTrans" presStyleLbl="sibTrans2D1" presStyleIdx="3" presStyleCnt="4"/>
      <dgm:spPr/>
      <dgm:t>
        <a:bodyPr/>
        <a:lstStyle/>
        <a:p>
          <a:endParaRPr lang="en-US"/>
        </a:p>
      </dgm:t>
    </dgm:pt>
    <dgm:pt modelId="{39B25872-1A53-4F23-BA51-5CE554D4DDD0}" type="pres">
      <dgm:prSet presAssocID="{7C2E4AFF-BC7B-4815-B010-2100FA2A4AEC}" presName="connectorText" presStyleLbl="sibTrans2D1" presStyleIdx="3" presStyleCnt="4"/>
      <dgm:spPr/>
      <dgm:t>
        <a:bodyPr/>
        <a:lstStyle/>
        <a:p>
          <a:endParaRPr lang="en-US"/>
        </a:p>
      </dgm:t>
    </dgm:pt>
    <dgm:pt modelId="{48E0A5B1-8261-4253-915C-0A06D1BF63B3}" type="pres">
      <dgm:prSet presAssocID="{EB0035D2-5A96-48BD-8C80-22C3A9309AB0}" presName="node" presStyleLbl="node1" presStyleIdx="4" presStyleCnt="5">
        <dgm:presLayoutVars>
          <dgm:bulletEnabled val="1"/>
        </dgm:presLayoutVars>
      </dgm:prSet>
      <dgm:spPr/>
      <dgm:t>
        <a:bodyPr/>
        <a:lstStyle/>
        <a:p>
          <a:endParaRPr lang="en-US"/>
        </a:p>
      </dgm:t>
    </dgm:pt>
  </dgm:ptLst>
  <dgm:cxnLst>
    <dgm:cxn modelId="{593D37D3-C380-456E-ACEB-BFF5F0233EDD}" type="presOf" srcId="{B4E00804-064A-4185-B971-83D6955851F5}" destId="{B629914D-0A58-4837-8CD3-89D73B9FB510}" srcOrd="1" destOrd="0" presId="urn:microsoft.com/office/officeart/2005/8/layout/process2"/>
    <dgm:cxn modelId="{07DCACC6-A891-4EE4-93A9-3251DBD4F93A}" type="presOf" srcId="{7C2E4AFF-BC7B-4815-B010-2100FA2A4AEC}" destId="{621EEF5E-F96A-4D20-9DCE-6ABDEE775425}" srcOrd="0" destOrd="0" presId="urn:microsoft.com/office/officeart/2005/8/layout/process2"/>
    <dgm:cxn modelId="{394FE069-5AE0-46BE-BD83-DDF5D774E338}" type="presOf" srcId="{DB5C3465-72BB-4452-9CD1-99F798364C95}" destId="{11360E27-0E7C-48A3-8D59-78B126087CA7}" srcOrd="0" destOrd="0" presId="urn:microsoft.com/office/officeart/2005/8/layout/process2"/>
    <dgm:cxn modelId="{32DDA910-139D-4F97-957F-4DFABBDBBE51}" type="presOf" srcId="{64A341D8-7D0E-49CA-8C7D-CE6ED19B1115}" destId="{C13BE04D-70DD-43D4-B15E-7CBF5AFDAE85}" srcOrd="0" destOrd="0" presId="urn:microsoft.com/office/officeart/2005/8/layout/process2"/>
    <dgm:cxn modelId="{E352CA0D-AF7D-47CD-811F-EEFC42CE3BCC}" type="presOf" srcId="{2DFEC367-D884-462E-9302-323B5D9C5877}" destId="{3E3553B4-FCCD-479C-A592-03767EE4DD14}" srcOrd="1" destOrd="0" presId="urn:microsoft.com/office/officeart/2005/8/layout/process2"/>
    <dgm:cxn modelId="{01D480B9-DE46-4049-8F77-0DEE01185012}" type="presOf" srcId="{CF7F254F-8560-446C-8A50-3949A6F23CC6}" destId="{7E3D03A7-09B1-42AC-802A-E5F77A600AAB}" srcOrd="0" destOrd="0" presId="urn:microsoft.com/office/officeart/2005/8/layout/process2"/>
    <dgm:cxn modelId="{036B217D-7B62-4A02-9725-4CAF3C6B8445}" type="presOf" srcId="{B4E00804-064A-4185-B971-83D6955851F5}" destId="{F294074B-2479-484C-9FFE-EAB033B55B7F}" srcOrd="0" destOrd="0" presId="urn:microsoft.com/office/officeart/2005/8/layout/process2"/>
    <dgm:cxn modelId="{085166C0-26E6-4D80-AA0C-C43A76E44F8A}" type="presOf" srcId="{A6450EBF-4781-4B7A-863D-E95BAA19FADF}" destId="{E66A4F26-2632-4F51-ADDE-163E7C4CD106}" srcOrd="0" destOrd="0" presId="urn:microsoft.com/office/officeart/2005/8/layout/process2"/>
    <dgm:cxn modelId="{BC0BBD04-9A06-4837-BC2F-797F3A7630FA}" type="presOf" srcId="{EB0035D2-5A96-48BD-8C80-22C3A9309AB0}" destId="{48E0A5B1-8261-4253-915C-0A06D1BF63B3}" srcOrd="0" destOrd="0" presId="urn:microsoft.com/office/officeart/2005/8/layout/process2"/>
    <dgm:cxn modelId="{EF97C976-5378-44FA-BAE3-BB9EDE8D3D6B}" srcId="{64A341D8-7D0E-49CA-8C7D-CE6ED19B1115}" destId="{EB0035D2-5A96-48BD-8C80-22C3A9309AB0}" srcOrd="4" destOrd="0" parTransId="{E5EB5800-F937-46E5-913C-AE8409ECA2BD}" sibTransId="{61CEBF0D-B2E0-4365-A2BE-80DB6F18E81B}"/>
    <dgm:cxn modelId="{2C293B25-0C52-4FAF-9E72-ADB5379F2DA0}" type="presOf" srcId="{5EF4FCDB-014F-4DCA-B09D-5F8DBAE5541D}" destId="{B2EEC8B0-7131-462F-907D-D5F4D753B14E}" srcOrd="0" destOrd="0" presId="urn:microsoft.com/office/officeart/2005/8/layout/process2"/>
    <dgm:cxn modelId="{340A8042-724C-4CF7-876A-0A60C8150B12}" srcId="{64A341D8-7D0E-49CA-8C7D-CE6ED19B1115}" destId="{CF7F254F-8560-446C-8A50-3949A6F23CC6}" srcOrd="2" destOrd="0" parTransId="{2606E481-9A72-4C4E-83A6-1BED667B66ED}" sibTransId="{5EF4FCDB-014F-4DCA-B09D-5F8DBAE5541D}"/>
    <dgm:cxn modelId="{4927EAA7-7D2E-4130-A9B6-28348A1070BF}" srcId="{64A341D8-7D0E-49CA-8C7D-CE6ED19B1115}" destId="{DB5C3465-72BB-4452-9CD1-99F798364C95}" srcOrd="1" destOrd="0" parTransId="{CF5E4B31-D71C-41DC-9BCE-6A9E9734C24C}" sibTransId="{2DFEC367-D884-462E-9302-323B5D9C5877}"/>
    <dgm:cxn modelId="{99888A46-FF11-43AF-AA33-4F7951A519A0}" srcId="{64A341D8-7D0E-49CA-8C7D-CE6ED19B1115}" destId="{A6450EBF-4781-4B7A-863D-E95BAA19FADF}" srcOrd="3" destOrd="0" parTransId="{45C98259-A3C7-4A98-804D-C10FD08850FD}" sibTransId="{7C2E4AFF-BC7B-4815-B010-2100FA2A4AEC}"/>
    <dgm:cxn modelId="{FF367AC5-8732-42DB-B032-43C17D1D39EC}" type="presOf" srcId="{7C2E4AFF-BC7B-4815-B010-2100FA2A4AEC}" destId="{39B25872-1A53-4F23-BA51-5CE554D4DDD0}" srcOrd="1" destOrd="0" presId="urn:microsoft.com/office/officeart/2005/8/layout/process2"/>
    <dgm:cxn modelId="{533508D6-D2AF-49E3-BC09-2646C678B3DB}" type="presOf" srcId="{5EF4FCDB-014F-4DCA-B09D-5F8DBAE5541D}" destId="{76794750-E03A-4070-BF79-C80F990C7CCD}" srcOrd="1" destOrd="0" presId="urn:microsoft.com/office/officeart/2005/8/layout/process2"/>
    <dgm:cxn modelId="{BEB1AB0F-4D44-44B3-98B1-1159DEDF2EC2}" srcId="{64A341D8-7D0E-49CA-8C7D-CE6ED19B1115}" destId="{8DE94DDB-A1B1-47D5-9DC9-0D1713C703E4}" srcOrd="0" destOrd="0" parTransId="{49F2C8D0-53CE-4F86-97F6-C898C51F7ECF}" sibTransId="{B4E00804-064A-4185-B971-83D6955851F5}"/>
    <dgm:cxn modelId="{44E50EE0-CAAC-42DD-BE57-1FF7790B464A}" type="presOf" srcId="{8DE94DDB-A1B1-47D5-9DC9-0D1713C703E4}" destId="{28D41FC9-C79F-4807-A258-F78BA7C73352}" srcOrd="0" destOrd="0" presId="urn:microsoft.com/office/officeart/2005/8/layout/process2"/>
    <dgm:cxn modelId="{E769F0FE-3F0F-44E0-AD8E-0D249C2D9512}" type="presOf" srcId="{2DFEC367-D884-462E-9302-323B5D9C5877}" destId="{E3D38D0B-77B7-423D-8524-EF6C1070E307}" srcOrd="0" destOrd="0" presId="urn:microsoft.com/office/officeart/2005/8/layout/process2"/>
    <dgm:cxn modelId="{80CED4AA-C26D-4FC6-AC78-4D1ED15B0EFF}" type="presParOf" srcId="{C13BE04D-70DD-43D4-B15E-7CBF5AFDAE85}" destId="{28D41FC9-C79F-4807-A258-F78BA7C73352}" srcOrd="0" destOrd="0" presId="urn:microsoft.com/office/officeart/2005/8/layout/process2"/>
    <dgm:cxn modelId="{F7A53293-E865-4CE6-84D8-B9E487CD4458}" type="presParOf" srcId="{C13BE04D-70DD-43D4-B15E-7CBF5AFDAE85}" destId="{F294074B-2479-484C-9FFE-EAB033B55B7F}" srcOrd="1" destOrd="0" presId="urn:microsoft.com/office/officeart/2005/8/layout/process2"/>
    <dgm:cxn modelId="{9F7147F9-9A0B-4646-A741-B00060CD49BD}" type="presParOf" srcId="{F294074B-2479-484C-9FFE-EAB033B55B7F}" destId="{B629914D-0A58-4837-8CD3-89D73B9FB510}" srcOrd="0" destOrd="0" presId="urn:microsoft.com/office/officeart/2005/8/layout/process2"/>
    <dgm:cxn modelId="{EFC0B513-3EF5-4485-8C5F-A06416416753}" type="presParOf" srcId="{C13BE04D-70DD-43D4-B15E-7CBF5AFDAE85}" destId="{11360E27-0E7C-48A3-8D59-78B126087CA7}" srcOrd="2" destOrd="0" presId="urn:microsoft.com/office/officeart/2005/8/layout/process2"/>
    <dgm:cxn modelId="{11CEFB43-753E-458D-A33E-6D66515277A1}" type="presParOf" srcId="{C13BE04D-70DD-43D4-B15E-7CBF5AFDAE85}" destId="{E3D38D0B-77B7-423D-8524-EF6C1070E307}" srcOrd="3" destOrd="0" presId="urn:microsoft.com/office/officeart/2005/8/layout/process2"/>
    <dgm:cxn modelId="{D660C472-D2B9-4142-B3BE-1E5A6249F940}" type="presParOf" srcId="{E3D38D0B-77B7-423D-8524-EF6C1070E307}" destId="{3E3553B4-FCCD-479C-A592-03767EE4DD14}" srcOrd="0" destOrd="0" presId="urn:microsoft.com/office/officeart/2005/8/layout/process2"/>
    <dgm:cxn modelId="{CF4EE1A9-457E-443A-811F-4A654E9E3F46}" type="presParOf" srcId="{C13BE04D-70DD-43D4-B15E-7CBF5AFDAE85}" destId="{7E3D03A7-09B1-42AC-802A-E5F77A600AAB}" srcOrd="4" destOrd="0" presId="urn:microsoft.com/office/officeart/2005/8/layout/process2"/>
    <dgm:cxn modelId="{05BE9EF9-1166-4D95-BAAA-9882902BB8A9}" type="presParOf" srcId="{C13BE04D-70DD-43D4-B15E-7CBF5AFDAE85}" destId="{B2EEC8B0-7131-462F-907D-D5F4D753B14E}" srcOrd="5" destOrd="0" presId="urn:microsoft.com/office/officeart/2005/8/layout/process2"/>
    <dgm:cxn modelId="{3DEEEBEB-4E7B-426C-A2C0-B78A2C5FD37A}" type="presParOf" srcId="{B2EEC8B0-7131-462F-907D-D5F4D753B14E}" destId="{76794750-E03A-4070-BF79-C80F990C7CCD}" srcOrd="0" destOrd="0" presId="urn:microsoft.com/office/officeart/2005/8/layout/process2"/>
    <dgm:cxn modelId="{B17C2A5C-C930-4E21-BCA3-454E388EB9A3}" type="presParOf" srcId="{C13BE04D-70DD-43D4-B15E-7CBF5AFDAE85}" destId="{E66A4F26-2632-4F51-ADDE-163E7C4CD106}" srcOrd="6" destOrd="0" presId="urn:microsoft.com/office/officeart/2005/8/layout/process2"/>
    <dgm:cxn modelId="{56799D3A-BA53-4788-8197-B09492FF6E95}" type="presParOf" srcId="{C13BE04D-70DD-43D4-B15E-7CBF5AFDAE85}" destId="{621EEF5E-F96A-4D20-9DCE-6ABDEE775425}" srcOrd="7" destOrd="0" presId="urn:microsoft.com/office/officeart/2005/8/layout/process2"/>
    <dgm:cxn modelId="{6B1638C7-120B-48C5-910B-480D480912A3}" type="presParOf" srcId="{621EEF5E-F96A-4D20-9DCE-6ABDEE775425}" destId="{39B25872-1A53-4F23-BA51-5CE554D4DDD0}" srcOrd="0" destOrd="0" presId="urn:microsoft.com/office/officeart/2005/8/layout/process2"/>
    <dgm:cxn modelId="{2B7746C9-DD81-4120-8B16-98D831A6D09C}" type="presParOf" srcId="{C13BE04D-70DD-43D4-B15E-7CBF5AFDAE85}" destId="{48E0A5B1-8261-4253-915C-0A06D1BF63B3}" srcOrd="8"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93C428B-7717-4388-8F5D-95284C9E1109}" type="doc">
      <dgm:prSet loTypeId="urn:microsoft.com/office/officeart/2005/8/layout/default#6" loCatId="list" qsTypeId="urn:microsoft.com/office/officeart/2005/8/quickstyle/3d6" qsCatId="3D" csTypeId="urn:microsoft.com/office/officeart/2005/8/colors/accent1_2" csCatId="accent1" phldr="1"/>
      <dgm:spPr/>
      <dgm:t>
        <a:bodyPr/>
        <a:lstStyle/>
        <a:p>
          <a:endParaRPr lang="en-US"/>
        </a:p>
      </dgm:t>
    </dgm:pt>
    <dgm:pt modelId="{780080BE-684B-4BFE-9C22-51BE760E28FA}">
      <dgm:prSet phldrT="[Text]" custT="1"/>
      <dgm:spPr/>
      <dgm:t>
        <a:bodyPr/>
        <a:lstStyle/>
        <a:p>
          <a:r>
            <a:rPr lang="en-US" sz="2000" b="1" dirty="0" smtClean="0"/>
            <a:t>wait() Method</a:t>
          </a:r>
          <a:endParaRPr lang="en-US" sz="2000" dirty="0"/>
        </a:p>
      </dgm:t>
    </dgm:pt>
    <dgm:pt modelId="{9DC0F56D-01B6-4045-891E-B61D769CE84D}" type="parTrans" cxnId="{95BDD752-50B1-42E8-8384-055271164537}">
      <dgm:prSet/>
      <dgm:spPr/>
      <dgm:t>
        <a:bodyPr/>
        <a:lstStyle/>
        <a:p>
          <a:endParaRPr lang="en-US"/>
        </a:p>
      </dgm:t>
    </dgm:pt>
    <dgm:pt modelId="{8E36BE79-D10D-4290-B9F0-151ECE9587AB}" type="sibTrans" cxnId="{95BDD752-50B1-42E8-8384-055271164537}">
      <dgm:prSet/>
      <dgm:spPr/>
      <dgm:t>
        <a:bodyPr/>
        <a:lstStyle/>
        <a:p>
          <a:endParaRPr lang="en-US"/>
        </a:p>
      </dgm:t>
    </dgm:pt>
    <dgm:pt modelId="{9E2A2091-7371-44EF-B9F6-8EA7F2DEDA83}">
      <dgm:prSet custT="1"/>
      <dgm:spPr/>
      <dgm:t>
        <a:bodyPr/>
        <a:lstStyle/>
        <a:p>
          <a:r>
            <a:rPr lang="en-US" sz="2000" b="1" dirty="0" smtClean="0"/>
            <a:t>notify() Method</a:t>
          </a:r>
          <a:endParaRPr lang="en-US" sz="2000" dirty="0"/>
        </a:p>
      </dgm:t>
    </dgm:pt>
    <dgm:pt modelId="{9562C96B-72C2-4865-9C35-C05F1E6DDD27}" type="parTrans" cxnId="{D92FD406-E96A-4385-BAF9-7624F4485157}">
      <dgm:prSet/>
      <dgm:spPr/>
      <dgm:t>
        <a:bodyPr/>
        <a:lstStyle/>
        <a:p>
          <a:endParaRPr lang="en-US"/>
        </a:p>
      </dgm:t>
    </dgm:pt>
    <dgm:pt modelId="{7F7601F0-4E0E-4360-9C21-6163E15F44DE}" type="sibTrans" cxnId="{D92FD406-E96A-4385-BAF9-7624F4485157}">
      <dgm:prSet/>
      <dgm:spPr/>
      <dgm:t>
        <a:bodyPr/>
        <a:lstStyle/>
        <a:p>
          <a:endParaRPr lang="en-US"/>
        </a:p>
      </dgm:t>
    </dgm:pt>
    <dgm:pt modelId="{B849A42E-5194-4B6C-B700-98FC02CC4100}">
      <dgm:prSet custT="1"/>
      <dgm:spPr/>
      <dgm:t>
        <a:bodyPr/>
        <a:lstStyle/>
        <a:p>
          <a:r>
            <a:rPr lang="en-US" sz="2000" b="1" dirty="0" err="1" smtClean="0"/>
            <a:t>notifyAll</a:t>
          </a:r>
          <a:r>
            <a:rPr lang="en-US" sz="2000" b="1" dirty="0" smtClean="0"/>
            <a:t>() Method</a:t>
          </a:r>
          <a:endParaRPr lang="en-US" sz="2000" dirty="0"/>
        </a:p>
      </dgm:t>
    </dgm:pt>
    <dgm:pt modelId="{C6316033-AFC0-4EA2-BA69-3AD4262A8DE1}" type="parTrans" cxnId="{B293DF01-50AD-484F-B7FC-070D1BA96542}">
      <dgm:prSet/>
      <dgm:spPr/>
      <dgm:t>
        <a:bodyPr/>
        <a:lstStyle/>
        <a:p>
          <a:endParaRPr lang="en-US"/>
        </a:p>
      </dgm:t>
    </dgm:pt>
    <dgm:pt modelId="{E3E5553C-E1A6-46BD-A160-C989078FB8F1}" type="sibTrans" cxnId="{B293DF01-50AD-484F-B7FC-070D1BA96542}">
      <dgm:prSet/>
      <dgm:spPr/>
      <dgm:t>
        <a:bodyPr/>
        <a:lstStyle/>
        <a:p>
          <a:endParaRPr lang="en-US"/>
        </a:p>
      </dgm:t>
    </dgm:pt>
    <dgm:pt modelId="{B8556359-542F-4552-A82C-06E099E0BC14}" type="pres">
      <dgm:prSet presAssocID="{893C428B-7717-4388-8F5D-95284C9E1109}" presName="diagram" presStyleCnt="0">
        <dgm:presLayoutVars>
          <dgm:dir/>
          <dgm:resizeHandles val="exact"/>
        </dgm:presLayoutVars>
      </dgm:prSet>
      <dgm:spPr/>
      <dgm:t>
        <a:bodyPr/>
        <a:lstStyle/>
        <a:p>
          <a:endParaRPr lang="en-US"/>
        </a:p>
      </dgm:t>
    </dgm:pt>
    <dgm:pt modelId="{6EFE2210-8CF4-4B6B-918F-9009C13DB45B}" type="pres">
      <dgm:prSet presAssocID="{780080BE-684B-4BFE-9C22-51BE760E28FA}" presName="node" presStyleLbl="node1" presStyleIdx="0" presStyleCnt="3" custScaleX="140140">
        <dgm:presLayoutVars>
          <dgm:bulletEnabled val="1"/>
        </dgm:presLayoutVars>
      </dgm:prSet>
      <dgm:spPr/>
      <dgm:t>
        <a:bodyPr/>
        <a:lstStyle/>
        <a:p>
          <a:endParaRPr lang="en-US"/>
        </a:p>
      </dgm:t>
    </dgm:pt>
    <dgm:pt modelId="{4EEF0034-8239-4A27-8873-A733B88344D5}" type="pres">
      <dgm:prSet presAssocID="{8E36BE79-D10D-4290-B9F0-151ECE9587AB}" presName="sibTrans" presStyleCnt="0"/>
      <dgm:spPr/>
    </dgm:pt>
    <dgm:pt modelId="{D16409F1-050D-4039-BC37-22C35AE82C10}" type="pres">
      <dgm:prSet presAssocID="{9E2A2091-7371-44EF-B9F6-8EA7F2DEDA83}" presName="node" presStyleLbl="node1" presStyleIdx="1" presStyleCnt="3" custScaleX="140140">
        <dgm:presLayoutVars>
          <dgm:bulletEnabled val="1"/>
        </dgm:presLayoutVars>
      </dgm:prSet>
      <dgm:spPr/>
      <dgm:t>
        <a:bodyPr/>
        <a:lstStyle/>
        <a:p>
          <a:endParaRPr lang="en-US"/>
        </a:p>
      </dgm:t>
    </dgm:pt>
    <dgm:pt modelId="{4DB537BD-0851-4D60-8249-61F84DFB50CC}" type="pres">
      <dgm:prSet presAssocID="{7F7601F0-4E0E-4360-9C21-6163E15F44DE}" presName="sibTrans" presStyleCnt="0"/>
      <dgm:spPr/>
    </dgm:pt>
    <dgm:pt modelId="{A06F6A5F-54EB-4BAE-B73A-C1083AE63EF2}" type="pres">
      <dgm:prSet presAssocID="{B849A42E-5194-4B6C-B700-98FC02CC4100}" presName="node" presStyleLbl="node1" presStyleIdx="2" presStyleCnt="3" custScaleX="140140">
        <dgm:presLayoutVars>
          <dgm:bulletEnabled val="1"/>
        </dgm:presLayoutVars>
      </dgm:prSet>
      <dgm:spPr/>
      <dgm:t>
        <a:bodyPr/>
        <a:lstStyle/>
        <a:p>
          <a:endParaRPr lang="en-US"/>
        </a:p>
      </dgm:t>
    </dgm:pt>
  </dgm:ptLst>
  <dgm:cxnLst>
    <dgm:cxn modelId="{D92FD406-E96A-4385-BAF9-7624F4485157}" srcId="{893C428B-7717-4388-8F5D-95284C9E1109}" destId="{9E2A2091-7371-44EF-B9F6-8EA7F2DEDA83}" srcOrd="1" destOrd="0" parTransId="{9562C96B-72C2-4865-9C35-C05F1E6DDD27}" sibTransId="{7F7601F0-4E0E-4360-9C21-6163E15F44DE}"/>
    <dgm:cxn modelId="{908D1183-0DD6-42B4-AB31-12CABAD4C574}" type="presOf" srcId="{780080BE-684B-4BFE-9C22-51BE760E28FA}" destId="{6EFE2210-8CF4-4B6B-918F-9009C13DB45B}" srcOrd="0" destOrd="0" presId="urn:microsoft.com/office/officeart/2005/8/layout/default#6"/>
    <dgm:cxn modelId="{9163F496-AACB-45BD-A933-1DE47C4F5E96}" type="presOf" srcId="{9E2A2091-7371-44EF-B9F6-8EA7F2DEDA83}" destId="{D16409F1-050D-4039-BC37-22C35AE82C10}" srcOrd="0" destOrd="0" presId="urn:microsoft.com/office/officeart/2005/8/layout/default#6"/>
    <dgm:cxn modelId="{5ED0C197-BECA-4665-A1C3-179C4E314FE6}" type="presOf" srcId="{B849A42E-5194-4B6C-B700-98FC02CC4100}" destId="{A06F6A5F-54EB-4BAE-B73A-C1083AE63EF2}" srcOrd="0" destOrd="0" presId="urn:microsoft.com/office/officeart/2005/8/layout/default#6"/>
    <dgm:cxn modelId="{95BDD752-50B1-42E8-8384-055271164537}" srcId="{893C428B-7717-4388-8F5D-95284C9E1109}" destId="{780080BE-684B-4BFE-9C22-51BE760E28FA}" srcOrd="0" destOrd="0" parTransId="{9DC0F56D-01B6-4045-891E-B61D769CE84D}" sibTransId="{8E36BE79-D10D-4290-B9F0-151ECE9587AB}"/>
    <dgm:cxn modelId="{6DD82E2F-911C-4D2E-95BC-295DE79FDC2A}" type="presOf" srcId="{893C428B-7717-4388-8F5D-95284C9E1109}" destId="{B8556359-542F-4552-A82C-06E099E0BC14}" srcOrd="0" destOrd="0" presId="urn:microsoft.com/office/officeart/2005/8/layout/default#6"/>
    <dgm:cxn modelId="{B293DF01-50AD-484F-B7FC-070D1BA96542}" srcId="{893C428B-7717-4388-8F5D-95284C9E1109}" destId="{B849A42E-5194-4B6C-B700-98FC02CC4100}" srcOrd="2" destOrd="0" parTransId="{C6316033-AFC0-4EA2-BA69-3AD4262A8DE1}" sibTransId="{E3E5553C-E1A6-46BD-A160-C989078FB8F1}"/>
    <dgm:cxn modelId="{C15DAD36-5B73-4C1E-90BD-654F70FD9568}" type="presParOf" srcId="{B8556359-542F-4552-A82C-06E099E0BC14}" destId="{6EFE2210-8CF4-4B6B-918F-9009C13DB45B}" srcOrd="0" destOrd="0" presId="urn:microsoft.com/office/officeart/2005/8/layout/default#6"/>
    <dgm:cxn modelId="{DFE71E2C-9644-4436-8A4C-F28AA6D86FC4}" type="presParOf" srcId="{B8556359-542F-4552-A82C-06E099E0BC14}" destId="{4EEF0034-8239-4A27-8873-A733B88344D5}" srcOrd="1" destOrd="0" presId="urn:microsoft.com/office/officeart/2005/8/layout/default#6"/>
    <dgm:cxn modelId="{450C31B2-F866-4613-9465-9B040EE585B7}" type="presParOf" srcId="{B8556359-542F-4552-A82C-06E099E0BC14}" destId="{D16409F1-050D-4039-BC37-22C35AE82C10}" srcOrd="2" destOrd="0" presId="urn:microsoft.com/office/officeart/2005/8/layout/default#6"/>
    <dgm:cxn modelId="{53C1FB4E-CEAF-4834-ACB8-18094D51303B}" type="presParOf" srcId="{B8556359-542F-4552-A82C-06E099E0BC14}" destId="{4DB537BD-0851-4D60-8249-61F84DFB50CC}" srcOrd="3" destOrd="0" presId="urn:microsoft.com/office/officeart/2005/8/layout/default#6"/>
    <dgm:cxn modelId="{84442A41-B9AF-4D8D-9421-51751CD8EDBF}" type="presParOf" srcId="{B8556359-542F-4552-A82C-06E099E0BC14}" destId="{A06F6A5F-54EB-4BAE-B73A-C1083AE63EF2}" srcOrd="4" destOrd="0" presId="urn:microsoft.com/office/officeart/2005/8/layout/defaul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F5A3831-1DAE-4387-8C7E-0F18FD0DC9F0}" type="doc">
      <dgm:prSet loTypeId="urn:microsoft.com/office/officeart/2005/8/layout/default#7" loCatId="list" qsTypeId="urn:microsoft.com/office/officeart/2005/8/quickstyle/3d6" qsCatId="3D" csTypeId="urn:microsoft.com/office/officeart/2005/8/colors/accent1_2" csCatId="accent1" phldr="1"/>
      <dgm:spPr/>
      <dgm:t>
        <a:bodyPr/>
        <a:lstStyle/>
        <a:p>
          <a:endParaRPr lang="en-US"/>
        </a:p>
      </dgm:t>
    </dgm:pt>
    <dgm:pt modelId="{64AE9E1D-0DF1-4FB8-BE7A-AD03134318D1}">
      <dgm:prSet phldrT="[Text]"/>
      <dgm:spPr>
        <a:solidFill>
          <a:schemeClr val="bg1"/>
        </a:solidFill>
        <a:ln>
          <a:solidFill>
            <a:srgbClr val="92D050"/>
          </a:solidFill>
        </a:ln>
      </dgm:spPr>
      <dgm:t>
        <a:bodyPr/>
        <a:lstStyle/>
        <a:p>
          <a:r>
            <a:rPr lang="en-US" b="1" dirty="0" smtClean="0">
              <a:solidFill>
                <a:schemeClr val="tx1"/>
              </a:solidFill>
            </a:rPr>
            <a:t>Class Name</a:t>
          </a:r>
          <a:endParaRPr lang="en-US" dirty="0">
            <a:solidFill>
              <a:schemeClr val="tx1"/>
            </a:solidFill>
          </a:endParaRPr>
        </a:p>
      </dgm:t>
    </dgm:pt>
    <dgm:pt modelId="{3F9A0F0C-943E-471A-A90D-C66473B1624F}" type="parTrans" cxnId="{5DE87A3B-2F04-405F-B3F6-4A9C9F259E92}">
      <dgm:prSet/>
      <dgm:spPr/>
      <dgm:t>
        <a:bodyPr/>
        <a:lstStyle/>
        <a:p>
          <a:endParaRPr lang="en-US"/>
        </a:p>
      </dgm:t>
    </dgm:pt>
    <dgm:pt modelId="{F5661EE9-6463-454C-935E-D1A966FD7B56}" type="sibTrans" cxnId="{5DE87A3B-2F04-405F-B3F6-4A9C9F259E92}">
      <dgm:prSet/>
      <dgm:spPr/>
      <dgm:t>
        <a:bodyPr/>
        <a:lstStyle/>
        <a:p>
          <a:endParaRPr lang="en-US"/>
        </a:p>
      </dgm:t>
    </dgm:pt>
    <dgm:pt modelId="{8507D4D5-CAB0-41DC-B7C8-E0EBE7490E45}">
      <dgm:prSet/>
      <dgm:spPr>
        <a:solidFill>
          <a:schemeClr val="bg1"/>
        </a:solidFill>
        <a:ln>
          <a:solidFill>
            <a:srgbClr val="92D050"/>
          </a:solidFill>
        </a:ln>
      </dgm:spPr>
      <dgm:t>
        <a:bodyPr/>
        <a:lstStyle/>
        <a:p>
          <a:r>
            <a:rPr lang="en-US" b="1" smtClean="0">
              <a:solidFill>
                <a:schemeClr val="tx1"/>
              </a:solidFill>
            </a:rPr>
            <a:t>Superclass</a:t>
          </a:r>
          <a:endParaRPr lang="en-US">
            <a:solidFill>
              <a:schemeClr val="tx1"/>
            </a:solidFill>
          </a:endParaRPr>
        </a:p>
      </dgm:t>
    </dgm:pt>
    <dgm:pt modelId="{4AEF533B-E3C0-4879-B622-9226F13C7EB9}" type="parTrans" cxnId="{24C9FC8A-6A41-451C-8119-8A4BC28FD86C}">
      <dgm:prSet/>
      <dgm:spPr/>
      <dgm:t>
        <a:bodyPr/>
        <a:lstStyle/>
        <a:p>
          <a:endParaRPr lang="en-US"/>
        </a:p>
      </dgm:t>
    </dgm:pt>
    <dgm:pt modelId="{A8F5B584-4988-449F-8D75-2F10C66EA10A}" type="sibTrans" cxnId="{24C9FC8A-6A41-451C-8119-8A4BC28FD86C}">
      <dgm:prSet/>
      <dgm:spPr/>
      <dgm:t>
        <a:bodyPr/>
        <a:lstStyle/>
        <a:p>
          <a:endParaRPr lang="en-US"/>
        </a:p>
      </dgm:t>
    </dgm:pt>
    <dgm:pt modelId="{23D7CDD4-9C16-4D81-B5E0-0E4BC9A7483A}">
      <dgm:prSet/>
      <dgm:spPr>
        <a:solidFill>
          <a:schemeClr val="bg1"/>
        </a:solidFill>
        <a:ln>
          <a:solidFill>
            <a:srgbClr val="92D050"/>
          </a:solidFill>
        </a:ln>
      </dgm:spPr>
      <dgm:t>
        <a:bodyPr/>
        <a:lstStyle/>
        <a:p>
          <a:r>
            <a:rPr lang="en-US" b="1" dirty="0" smtClean="0">
              <a:solidFill>
                <a:schemeClr val="tx1"/>
              </a:solidFill>
            </a:rPr>
            <a:t>Instantiation</a:t>
          </a:r>
          <a:endParaRPr lang="en-US" dirty="0">
            <a:solidFill>
              <a:schemeClr val="tx1"/>
            </a:solidFill>
          </a:endParaRPr>
        </a:p>
      </dgm:t>
    </dgm:pt>
    <dgm:pt modelId="{CF59B7BE-F303-44E2-A337-6AE1FC35FDFA}" type="parTrans" cxnId="{6C01BBD2-D45E-43F9-B21F-BA496DF1783F}">
      <dgm:prSet/>
      <dgm:spPr/>
      <dgm:t>
        <a:bodyPr/>
        <a:lstStyle/>
        <a:p>
          <a:endParaRPr lang="en-US"/>
        </a:p>
      </dgm:t>
    </dgm:pt>
    <dgm:pt modelId="{FEABDA6D-D259-4DBE-A7A1-D1932E06CB2B}" type="sibTrans" cxnId="{6C01BBD2-D45E-43F9-B21F-BA496DF1783F}">
      <dgm:prSet/>
      <dgm:spPr/>
      <dgm:t>
        <a:bodyPr/>
        <a:lstStyle/>
        <a:p>
          <a:endParaRPr lang="en-US"/>
        </a:p>
      </dgm:t>
    </dgm:pt>
    <dgm:pt modelId="{7B075665-7788-496D-81DE-BD241C450FFF}">
      <dgm:prSet/>
      <dgm:spPr>
        <a:solidFill>
          <a:schemeClr val="bg1"/>
        </a:solidFill>
        <a:ln>
          <a:solidFill>
            <a:srgbClr val="92D050"/>
          </a:solidFill>
        </a:ln>
      </dgm:spPr>
      <dgm:t>
        <a:bodyPr/>
        <a:lstStyle/>
        <a:p>
          <a:r>
            <a:rPr lang="en-US" b="1" dirty="0" smtClean="0">
              <a:solidFill>
                <a:schemeClr val="tx1"/>
              </a:solidFill>
            </a:rPr>
            <a:t>Bean Name</a:t>
          </a:r>
          <a:endParaRPr lang="en-US" dirty="0">
            <a:solidFill>
              <a:schemeClr val="tx1"/>
            </a:solidFill>
          </a:endParaRPr>
        </a:p>
      </dgm:t>
    </dgm:pt>
    <dgm:pt modelId="{8AAD6DA4-1015-4091-968B-3262C7F6E0F2}" type="parTrans" cxnId="{08184A80-CFB0-4213-B525-CA6EAB1D7CB6}">
      <dgm:prSet/>
      <dgm:spPr/>
      <dgm:t>
        <a:bodyPr/>
        <a:lstStyle/>
        <a:p>
          <a:endParaRPr lang="en-US"/>
        </a:p>
      </dgm:t>
    </dgm:pt>
    <dgm:pt modelId="{9B8C6389-F562-4F8E-8719-D42E11EE8920}" type="sibTrans" cxnId="{08184A80-CFB0-4213-B525-CA6EAB1D7CB6}">
      <dgm:prSet/>
      <dgm:spPr/>
      <dgm:t>
        <a:bodyPr/>
        <a:lstStyle/>
        <a:p>
          <a:endParaRPr lang="en-US"/>
        </a:p>
      </dgm:t>
    </dgm:pt>
    <dgm:pt modelId="{40C16377-45E5-419A-ABC8-9655CBD4B46B}" type="pres">
      <dgm:prSet presAssocID="{9F5A3831-1DAE-4387-8C7E-0F18FD0DC9F0}" presName="diagram" presStyleCnt="0">
        <dgm:presLayoutVars>
          <dgm:dir/>
          <dgm:resizeHandles val="exact"/>
        </dgm:presLayoutVars>
      </dgm:prSet>
      <dgm:spPr/>
      <dgm:t>
        <a:bodyPr/>
        <a:lstStyle/>
        <a:p>
          <a:endParaRPr lang="en-US"/>
        </a:p>
      </dgm:t>
    </dgm:pt>
    <dgm:pt modelId="{3F6EC65E-1D04-41C7-A420-70EC0A4902B7}" type="pres">
      <dgm:prSet presAssocID="{64AE9E1D-0DF1-4FB8-BE7A-AD03134318D1}" presName="node" presStyleLbl="node1" presStyleIdx="0" presStyleCnt="4">
        <dgm:presLayoutVars>
          <dgm:bulletEnabled val="1"/>
        </dgm:presLayoutVars>
      </dgm:prSet>
      <dgm:spPr/>
      <dgm:t>
        <a:bodyPr/>
        <a:lstStyle/>
        <a:p>
          <a:endParaRPr lang="en-US"/>
        </a:p>
      </dgm:t>
    </dgm:pt>
    <dgm:pt modelId="{B1F8AC5F-34FB-43CD-AB19-048B56071D65}" type="pres">
      <dgm:prSet presAssocID="{F5661EE9-6463-454C-935E-D1A966FD7B56}" presName="sibTrans" presStyleCnt="0"/>
      <dgm:spPr/>
    </dgm:pt>
    <dgm:pt modelId="{C060739C-B28F-4018-80D8-B35F7C546F90}" type="pres">
      <dgm:prSet presAssocID="{8507D4D5-CAB0-41DC-B7C8-E0EBE7490E45}" presName="node" presStyleLbl="node1" presStyleIdx="1" presStyleCnt="4">
        <dgm:presLayoutVars>
          <dgm:bulletEnabled val="1"/>
        </dgm:presLayoutVars>
      </dgm:prSet>
      <dgm:spPr/>
      <dgm:t>
        <a:bodyPr/>
        <a:lstStyle/>
        <a:p>
          <a:endParaRPr lang="en-US"/>
        </a:p>
      </dgm:t>
    </dgm:pt>
    <dgm:pt modelId="{44305EAB-11DD-4EA2-96AB-72375F64060C}" type="pres">
      <dgm:prSet presAssocID="{A8F5B584-4988-449F-8D75-2F10C66EA10A}" presName="sibTrans" presStyleCnt="0"/>
      <dgm:spPr/>
    </dgm:pt>
    <dgm:pt modelId="{2212D081-9114-4A30-81C2-2259611C2464}" type="pres">
      <dgm:prSet presAssocID="{23D7CDD4-9C16-4D81-B5E0-0E4BC9A7483A}" presName="node" presStyleLbl="node1" presStyleIdx="2" presStyleCnt="4">
        <dgm:presLayoutVars>
          <dgm:bulletEnabled val="1"/>
        </dgm:presLayoutVars>
      </dgm:prSet>
      <dgm:spPr/>
      <dgm:t>
        <a:bodyPr/>
        <a:lstStyle/>
        <a:p>
          <a:endParaRPr lang="en-US"/>
        </a:p>
      </dgm:t>
    </dgm:pt>
    <dgm:pt modelId="{D9CCDE9E-6FE6-470B-BAFD-E757550B79EC}" type="pres">
      <dgm:prSet presAssocID="{FEABDA6D-D259-4DBE-A7A1-D1932E06CB2B}" presName="sibTrans" presStyleCnt="0"/>
      <dgm:spPr/>
    </dgm:pt>
    <dgm:pt modelId="{777144CF-E52A-4081-8C5D-7B5B49631282}" type="pres">
      <dgm:prSet presAssocID="{7B075665-7788-496D-81DE-BD241C450FFF}" presName="node" presStyleLbl="node1" presStyleIdx="3" presStyleCnt="4">
        <dgm:presLayoutVars>
          <dgm:bulletEnabled val="1"/>
        </dgm:presLayoutVars>
      </dgm:prSet>
      <dgm:spPr/>
      <dgm:t>
        <a:bodyPr/>
        <a:lstStyle/>
        <a:p>
          <a:endParaRPr lang="en-US"/>
        </a:p>
      </dgm:t>
    </dgm:pt>
  </dgm:ptLst>
  <dgm:cxnLst>
    <dgm:cxn modelId="{08184A80-CFB0-4213-B525-CA6EAB1D7CB6}" srcId="{9F5A3831-1DAE-4387-8C7E-0F18FD0DC9F0}" destId="{7B075665-7788-496D-81DE-BD241C450FFF}" srcOrd="3" destOrd="0" parTransId="{8AAD6DA4-1015-4091-968B-3262C7F6E0F2}" sibTransId="{9B8C6389-F562-4F8E-8719-D42E11EE8920}"/>
    <dgm:cxn modelId="{A5C82342-88FC-453C-918C-03CF9B738BA9}" type="presOf" srcId="{9F5A3831-1DAE-4387-8C7E-0F18FD0DC9F0}" destId="{40C16377-45E5-419A-ABC8-9655CBD4B46B}" srcOrd="0" destOrd="0" presId="urn:microsoft.com/office/officeart/2005/8/layout/default#7"/>
    <dgm:cxn modelId="{5DE87A3B-2F04-405F-B3F6-4A9C9F259E92}" srcId="{9F5A3831-1DAE-4387-8C7E-0F18FD0DC9F0}" destId="{64AE9E1D-0DF1-4FB8-BE7A-AD03134318D1}" srcOrd="0" destOrd="0" parTransId="{3F9A0F0C-943E-471A-A90D-C66473B1624F}" sibTransId="{F5661EE9-6463-454C-935E-D1A966FD7B56}"/>
    <dgm:cxn modelId="{2D47E4D1-D996-4CB5-83DB-32D5953FFE8A}" type="presOf" srcId="{7B075665-7788-496D-81DE-BD241C450FFF}" destId="{777144CF-E52A-4081-8C5D-7B5B49631282}" srcOrd="0" destOrd="0" presId="urn:microsoft.com/office/officeart/2005/8/layout/default#7"/>
    <dgm:cxn modelId="{8DC28345-FA01-440F-9285-C43FF9459B98}" type="presOf" srcId="{64AE9E1D-0DF1-4FB8-BE7A-AD03134318D1}" destId="{3F6EC65E-1D04-41C7-A420-70EC0A4902B7}" srcOrd="0" destOrd="0" presId="urn:microsoft.com/office/officeart/2005/8/layout/default#7"/>
    <dgm:cxn modelId="{CCB7AA66-03B6-47E6-855A-F516F26F1655}" type="presOf" srcId="{23D7CDD4-9C16-4D81-B5E0-0E4BC9A7483A}" destId="{2212D081-9114-4A30-81C2-2259611C2464}" srcOrd="0" destOrd="0" presId="urn:microsoft.com/office/officeart/2005/8/layout/default#7"/>
    <dgm:cxn modelId="{6C01BBD2-D45E-43F9-B21F-BA496DF1783F}" srcId="{9F5A3831-1DAE-4387-8C7E-0F18FD0DC9F0}" destId="{23D7CDD4-9C16-4D81-B5E0-0E4BC9A7483A}" srcOrd="2" destOrd="0" parTransId="{CF59B7BE-F303-44E2-A337-6AE1FC35FDFA}" sibTransId="{FEABDA6D-D259-4DBE-A7A1-D1932E06CB2B}"/>
    <dgm:cxn modelId="{AD14AFA1-82B5-4921-A6FD-DEB1F9725AEF}" type="presOf" srcId="{8507D4D5-CAB0-41DC-B7C8-E0EBE7490E45}" destId="{C060739C-B28F-4018-80D8-B35F7C546F90}" srcOrd="0" destOrd="0" presId="urn:microsoft.com/office/officeart/2005/8/layout/default#7"/>
    <dgm:cxn modelId="{24C9FC8A-6A41-451C-8119-8A4BC28FD86C}" srcId="{9F5A3831-1DAE-4387-8C7E-0F18FD0DC9F0}" destId="{8507D4D5-CAB0-41DC-B7C8-E0EBE7490E45}" srcOrd="1" destOrd="0" parTransId="{4AEF533B-E3C0-4879-B622-9226F13C7EB9}" sibTransId="{A8F5B584-4988-449F-8D75-2F10C66EA10A}"/>
    <dgm:cxn modelId="{6BC2B84B-70C7-4006-B523-4122B6D82DCC}" type="presParOf" srcId="{40C16377-45E5-419A-ABC8-9655CBD4B46B}" destId="{3F6EC65E-1D04-41C7-A420-70EC0A4902B7}" srcOrd="0" destOrd="0" presId="urn:microsoft.com/office/officeart/2005/8/layout/default#7"/>
    <dgm:cxn modelId="{12402805-2C2C-4DB6-822F-ED581E526972}" type="presParOf" srcId="{40C16377-45E5-419A-ABC8-9655CBD4B46B}" destId="{B1F8AC5F-34FB-43CD-AB19-048B56071D65}" srcOrd="1" destOrd="0" presId="urn:microsoft.com/office/officeart/2005/8/layout/default#7"/>
    <dgm:cxn modelId="{A706588D-55C9-40B4-BE38-64B8C298FFF3}" type="presParOf" srcId="{40C16377-45E5-419A-ABC8-9655CBD4B46B}" destId="{C060739C-B28F-4018-80D8-B35F7C546F90}" srcOrd="2" destOrd="0" presId="urn:microsoft.com/office/officeart/2005/8/layout/default#7"/>
    <dgm:cxn modelId="{58FEDE1F-F1A0-41D8-8366-34D8F4A4A2F9}" type="presParOf" srcId="{40C16377-45E5-419A-ABC8-9655CBD4B46B}" destId="{44305EAB-11DD-4EA2-96AB-72375F64060C}" srcOrd="3" destOrd="0" presId="urn:microsoft.com/office/officeart/2005/8/layout/default#7"/>
    <dgm:cxn modelId="{49E54B1C-8F1F-4F3A-AE01-AE5227D4DC5D}" type="presParOf" srcId="{40C16377-45E5-419A-ABC8-9655CBD4B46B}" destId="{2212D081-9114-4A30-81C2-2259611C2464}" srcOrd="4" destOrd="0" presId="urn:microsoft.com/office/officeart/2005/8/layout/default#7"/>
    <dgm:cxn modelId="{D7264779-5185-45F8-8758-E94D35A51753}" type="presParOf" srcId="{40C16377-45E5-419A-ABC8-9655CBD4B46B}" destId="{D9CCDE9E-6FE6-470B-BAFD-E757550B79EC}" srcOrd="5" destOrd="0" presId="urn:microsoft.com/office/officeart/2005/8/layout/default#7"/>
    <dgm:cxn modelId="{C3574C2D-BD45-4C86-9785-DB3498A002BB}" type="presParOf" srcId="{40C16377-45E5-419A-ABC8-9655CBD4B46B}" destId="{777144CF-E52A-4081-8C5D-7B5B49631282}" srcOrd="6" destOrd="0" presId="urn:microsoft.com/office/officeart/2005/8/layout/defaul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4AEF5FD-E89D-407C-85D2-B38EFB969059}" type="doc">
      <dgm:prSet loTypeId="urn:microsoft.com/office/officeart/2005/8/layout/matrix2" loCatId="matrix" qsTypeId="urn:microsoft.com/office/officeart/2005/8/quickstyle/3d6" qsCatId="3D" csTypeId="urn:microsoft.com/office/officeart/2005/8/colors/accent1_2" csCatId="accent1" phldr="1"/>
      <dgm:spPr/>
      <dgm:t>
        <a:bodyPr/>
        <a:lstStyle/>
        <a:p>
          <a:endParaRPr lang="en-US"/>
        </a:p>
      </dgm:t>
    </dgm:pt>
    <dgm:pt modelId="{B849F248-62B7-445E-ABC0-1987984AB1DD}">
      <dgm:prSet phldrT="[Text]"/>
      <dgm:spPr/>
      <dgm:t>
        <a:bodyPr/>
        <a:lstStyle/>
        <a:p>
          <a:r>
            <a:rPr lang="en-US" b="1" dirty="0" smtClean="0"/>
            <a:t>Getter</a:t>
          </a:r>
          <a:endParaRPr lang="en-US" dirty="0"/>
        </a:p>
      </dgm:t>
    </dgm:pt>
    <dgm:pt modelId="{63D8F585-0E24-4C2F-AC62-C44330276D5E}" type="parTrans" cxnId="{D9A06866-FCFA-4413-AC0C-987F83F6A181}">
      <dgm:prSet/>
      <dgm:spPr/>
      <dgm:t>
        <a:bodyPr/>
        <a:lstStyle/>
        <a:p>
          <a:endParaRPr lang="en-US"/>
        </a:p>
      </dgm:t>
    </dgm:pt>
    <dgm:pt modelId="{B47421BB-E87D-409F-8439-7B030FD7C1D8}" type="sibTrans" cxnId="{D9A06866-FCFA-4413-AC0C-987F83F6A181}">
      <dgm:prSet/>
      <dgm:spPr/>
      <dgm:t>
        <a:bodyPr/>
        <a:lstStyle/>
        <a:p>
          <a:endParaRPr lang="en-US"/>
        </a:p>
      </dgm:t>
    </dgm:pt>
    <dgm:pt modelId="{A725B8F1-280B-4D44-96C8-948F4049E508}">
      <dgm:prSet/>
      <dgm:spPr/>
      <dgm:t>
        <a:bodyPr/>
        <a:lstStyle/>
        <a:p>
          <a:r>
            <a:rPr lang="en-US" b="1" smtClean="0"/>
            <a:t>Boolean getter</a:t>
          </a:r>
          <a:endParaRPr lang="en-US" b="1" dirty="0" smtClean="0"/>
        </a:p>
      </dgm:t>
    </dgm:pt>
    <dgm:pt modelId="{68193CA8-5792-44FD-831D-F557E1FC3D40}" type="parTrans" cxnId="{0974865F-635A-460B-8924-10E8FDF7642D}">
      <dgm:prSet/>
      <dgm:spPr/>
      <dgm:t>
        <a:bodyPr/>
        <a:lstStyle/>
        <a:p>
          <a:endParaRPr lang="en-US"/>
        </a:p>
      </dgm:t>
    </dgm:pt>
    <dgm:pt modelId="{4781550F-067E-4AFE-AADA-D117D095762C}" type="sibTrans" cxnId="{0974865F-635A-460B-8924-10E8FDF7642D}">
      <dgm:prSet/>
      <dgm:spPr/>
      <dgm:t>
        <a:bodyPr/>
        <a:lstStyle/>
        <a:p>
          <a:endParaRPr lang="en-US"/>
        </a:p>
      </dgm:t>
    </dgm:pt>
    <dgm:pt modelId="{BE1CFCD2-3139-4335-881A-BA965FD8AC03}">
      <dgm:prSet/>
      <dgm:spPr/>
      <dgm:t>
        <a:bodyPr/>
        <a:lstStyle/>
        <a:p>
          <a:r>
            <a:rPr lang="en-US" b="1" smtClean="0"/>
            <a:t>Setter</a:t>
          </a:r>
          <a:endParaRPr lang="en-US" b="1" dirty="0" smtClean="0"/>
        </a:p>
      </dgm:t>
    </dgm:pt>
    <dgm:pt modelId="{3B2AE79C-6F3A-4CB7-9B88-14E9D08FD9ED}" type="parTrans" cxnId="{69B5320F-BA69-4EEB-96EE-1779F29734D7}">
      <dgm:prSet/>
      <dgm:spPr/>
      <dgm:t>
        <a:bodyPr/>
        <a:lstStyle/>
        <a:p>
          <a:endParaRPr lang="en-US"/>
        </a:p>
      </dgm:t>
    </dgm:pt>
    <dgm:pt modelId="{7C2943A5-B9B4-42C2-B04E-C66471A2D61E}" type="sibTrans" cxnId="{69B5320F-BA69-4EEB-96EE-1779F29734D7}">
      <dgm:prSet/>
      <dgm:spPr/>
      <dgm:t>
        <a:bodyPr/>
        <a:lstStyle/>
        <a:p>
          <a:endParaRPr lang="en-US"/>
        </a:p>
      </dgm:t>
    </dgm:pt>
    <dgm:pt modelId="{C7073496-1C6D-4B54-849D-5144BBB8965C}">
      <dgm:prSet/>
      <dgm:spPr/>
      <dgm:t>
        <a:bodyPr/>
        <a:lstStyle/>
        <a:p>
          <a:r>
            <a:rPr lang="en-US" b="1" dirty="0" smtClean="0"/>
            <a:t>Exceptions</a:t>
          </a:r>
          <a:endParaRPr lang="en-US" dirty="0"/>
        </a:p>
      </dgm:t>
    </dgm:pt>
    <dgm:pt modelId="{414504B2-D5E0-41BE-B77E-D1AB8B48AA32}" type="parTrans" cxnId="{6C747177-C38E-4A6A-9D3F-4D0B3101F201}">
      <dgm:prSet/>
      <dgm:spPr/>
      <dgm:t>
        <a:bodyPr/>
        <a:lstStyle/>
        <a:p>
          <a:endParaRPr lang="en-US"/>
        </a:p>
      </dgm:t>
    </dgm:pt>
    <dgm:pt modelId="{FFE31ECA-941A-4541-82E8-83D6DCFA3602}" type="sibTrans" cxnId="{6C747177-C38E-4A6A-9D3F-4D0B3101F201}">
      <dgm:prSet/>
      <dgm:spPr/>
      <dgm:t>
        <a:bodyPr/>
        <a:lstStyle/>
        <a:p>
          <a:endParaRPr lang="en-US"/>
        </a:p>
      </dgm:t>
    </dgm:pt>
    <dgm:pt modelId="{32DF8D7B-BED1-498B-92A0-EFCC58263378}" type="pres">
      <dgm:prSet presAssocID="{B4AEF5FD-E89D-407C-85D2-B38EFB969059}" presName="matrix" presStyleCnt="0">
        <dgm:presLayoutVars>
          <dgm:chMax val="1"/>
          <dgm:dir/>
          <dgm:resizeHandles val="exact"/>
        </dgm:presLayoutVars>
      </dgm:prSet>
      <dgm:spPr/>
      <dgm:t>
        <a:bodyPr/>
        <a:lstStyle/>
        <a:p>
          <a:endParaRPr lang="en-US"/>
        </a:p>
      </dgm:t>
    </dgm:pt>
    <dgm:pt modelId="{0A7925B5-A176-43E1-B49F-B72F2617311D}" type="pres">
      <dgm:prSet presAssocID="{B4AEF5FD-E89D-407C-85D2-B38EFB969059}" presName="axisShape" presStyleLbl="bgShp" presStyleIdx="0" presStyleCnt="1"/>
      <dgm:spPr/>
    </dgm:pt>
    <dgm:pt modelId="{35A41EAF-2D73-4AC7-A583-F0C4315E54CA}" type="pres">
      <dgm:prSet presAssocID="{B4AEF5FD-E89D-407C-85D2-B38EFB969059}" presName="rect1" presStyleLbl="node1" presStyleIdx="0" presStyleCnt="4">
        <dgm:presLayoutVars>
          <dgm:chMax val="0"/>
          <dgm:chPref val="0"/>
          <dgm:bulletEnabled val="1"/>
        </dgm:presLayoutVars>
      </dgm:prSet>
      <dgm:spPr/>
      <dgm:t>
        <a:bodyPr/>
        <a:lstStyle/>
        <a:p>
          <a:endParaRPr lang="en-US"/>
        </a:p>
      </dgm:t>
    </dgm:pt>
    <dgm:pt modelId="{40987B11-854E-4986-A5C5-4873893F15B1}" type="pres">
      <dgm:prSet presAssocID="{B4AEF5FD-E89D-407C-85D2-B38EFB969059}" presName="rect2" presStyleLbl="node1" presStyleIdx="1" presStyleCnt="4">
        <dgm:presLayoutVars>
          <dgm:chMax val="0"/>
          <dgm:chPref val="0"/>
          <dgm:bulletEnabled val="1"/>
        </dgm:presLayoutVars>
      </dgm:prSet>
      <dgm:spPr/>
      <dgm:t>
        <a:bodyPr/>
        <a:lstStyle/>
        <a:p>
          <a:endParaRPr lang="en-US"/>
        </a:p>
      </dgm:t>
    </dgm:pt>
    <dgm:pt modelId="{557D5346-D428-41FE-AD06-7375124C6131}" type="pres">
      <dgm:prSet presAssocID="{B4AEF5FD-E89D-407C-85D2-B38EFB969059}" presName="rect3" presStyleLbl="node1" presStyleIdx="2" presStyleCnt="4">
        <dgm:presLayoutVars>
          <dgm:chMax val="0"/>
          <dgm:chPref val="0"/>
          <dgm:bulletEnabled val="1"/>
        </dgm:presLayoutVars>
      </dgm:prSet>
      <dgm:spPr/>
      <dgm:t>
        <a:bodyPr/>
        <a:lstStyle/>
        <a:p>
          <a:endParaRPr lang="en-US"/>
        </a:p>
      </dgm:t>
    </dgm:pt>
    <dgm:pt modelId="{0081BBC6-DB35-4272-A170-DB37983FD86C}" type="pres">
      <dgm:prSet presAssocID="{B4AEF5FD-E89D-407C-85D2-B38EFB969059}" presName="rect4" presStyleLbl="node1" presStyleIdx="3" presStyleCnt="4">
        <dgm:presLayoutVars>
          <dgm:chMax val="0"/>
          <dgm:chPref val="0"/>
          <dgm:bulletEnabled val="1"/>
        </dgm:presLayoutVars>
      </dgm:prSet>
      <dgm:spPr/>
      <dgm:t>
        <a:bodyPr/>
        <a:lstStyle/>
        <a:p>
          <a:endParaRPr lang="en-US"/>
        </a:p>
      </dgm:t>
    </dgm:pt>
  </dgm:ptLst>
  <dgm:cxnLst>
    <dgm:cxn modelId="{346B82D3-A125-4F29-B224-D34C7ECDE116}" type="presOf" srcId="{B849F248-62B7-445E-ABC0-1987984AB1DD}" destId="{35A41EAF-2D73-4AC7-A583-F0C4315E54CA}" srcOrd="0" destOrd="0" presId="urn:microsoft.com/office/officeart/2005/8/layout/matrix2"/>
    <dgm:cxn modelId="{6C747177-C38E-4A6A-9D3F-4D0B3101F201}" srcId="{B4AEF5FD-E89D-407C-85D2-B38EFB969059}" destId="{C7073496-1C6D-4B54-849D-5144BBB8965C}" srcOrd="3" destOrd="0" parTransId="{414504B2-D5E0-41BE-B77E-D1AB8B48AA32}" sibTransId="{FFE31ECA-941A-4541-82E8-83D6DCFA3602}"/>
    <dgm:cxn modelId="{69BD072D-CB89-4563-9069-30C007DF155C}" type="presOf" srcId="{A725B8F1-280B-4D44-96C8-948F4049E508}" destId="{40987B11-854E-4986-A5C5-4873893F15B1}" srcOrd="0" destOrd="0" presId="urn:microsoft.com/office/officeart/2005/8/layout/matrix2"/>
    <dgm:cxn modelId="{C0D39E0F-FEA0-4DB9-94FC-7E35413100E0}" type="presOf" srcId="{C7073496-1C6D-4B54-849D-5144BBB8965C}" destId="{0081BBC6-DB35-4272-A170-DB37983FD86C}" srcOrd="0" destOrd="0" presId="urn:microsoft.com/office/officeart/2005/8/layout/matrix2"/>
    <dgm:cxn modelId="{A3490E39-03AE-410A-9C67-A470F0BA942B}" type="presOf" srcId="{B4AEF5FD-E89D-407C-85D2-B38EFB969059}" destId="{32DF8D7B-BED1-498B-92A0-EFCC58263378}" srcOrd="0" destOrd="0" presId="urn:microsoft.com/office/officeart/2005/8/layout/matrix2"/>
    <dgm:cxn modelId="{69B5320F-BA69-4EEB-96EE-1779F29734D7}" srcId="{B4AEF5FD-E89D-407C-85D2-B38EFB969059}" destId="{BE1CFCD2-3139-4335-881A-BA965FD8AC03}" srcOrd="2" destOrd="0" parTransId="{3B2AE79C-6F3A-4CB7-9B88-14E9D08FD9ED}" sibTransId="{7C2943A5-B9B4-42C2-B04E-C66471A2D61E}"/>
    <dgm:cxn modelId="{D9A06866-FCFA-4413-AC0C-987F83F6A181}" srcId="{B4AEF5FD-E89D-407C-85D2-B38EFB969059}" destId="{B849F248-62B7-445E-ABC0-1987984AB1DD}" srcOrd="0" destOrd="0" parTransId="{63D8F585-0E24-4C2F-AC62-C44330276D5E}" sibTransId="{B47421BB-E87D-409F-8439-7B030FD7C1D8}"/>
    <dgm:cxn modelId="{0974865F-635A-460B-8924-10E8FDF7642D}" srcId="{B4AEF5FD-E89D-407C-85D2-B38EFB969059}" destId="{A725B8F1-280B-4D44-96C8-948F4049E508}" srcOrd="1" destOrd="0" parTransId="{68193CA8-5792-44FD-831D-F557E1FC3D40}" sibTransId="{4781550F-067E-4AFE-AADA-D117D095762C}"/>
    <dgm:cxn modelId="{5A8507BA-79E7-4C74-9DD4-CAF978DE867D}" type="presOf" srcId="{BE1CFCD2-3139-4335-881A-BA965FD8AC03}" destId="{557D5346-D428-41FE-AD06-7375124C6131}" srcOrd="0" destOrd="0" presId="urn:microsoft.com/office/officeart/2005/8/layout/matrix2"/>
    <dgm:cxn modelId="{30385CFE-9CD6-40B0-9BF0-3855CE5BCE79}" type="presParOf" srcId="{32DF8D7B-BED1-498B-92A0-EFCC58263378}" destId="{0A7925B5-A176-43E1-B49F-B72F2617311D}" srcOrd="0" destOrd="0" presId="urn:microsoft.com/office/officeart/2005/8/layout/matrix2"/>
    <dgm:cxn modelId="{3C02A2F1-B979-4E69-9E1A-6D72437393CC}" type="presParOf" srcId="{32DF8D7B-BED1-498B-92A0-EFCC58263378}" destId="{35A41EAF-2D73-4AC7-A583-F0C4315E54CA}" srcOrd="1" destOrd="0" presId="urn:microsoft.com/office/officeart/2005/8/layout/matrix2"/>
    <dgm:cxn modelId="{9DC452AE-27CE-4E1B-9501-D854C3D714B6}" type="presParOf" srcId="{32DF8D7B-BED1-498B-92A0-EFCC58263378}" destId="{40987B11-854E-4986-A5C5-4873893F15B1}" srcOrd="2" destOrd="0" presId="urn:microsoft.com/office/officeart/2005/8/layout/matrix2"/>
    <dgm:cxn modelId="{9C3C2C1F-6021-4AB0-8BC6-C22EAC639B82}" type="presParOf" srcId="{32DF8D7B-BED1-498B-92A0-EFCC58263378}" destId="{557D5346-D428-41FE-AD06-7375124C6131}" srcOrd="3" destOrd="0" presId="urn:microsoft.com/office/officeart/2005/8/layout/matrix2"/>
    <dgm:cxn modelId="{6102F88B-8ABE-4C26-A3B0-0E45F4A5DB9A}" type="presParOf" srcId="{32DF8D7B-BED1-498B-92A0-EFCC58263378}" destId="{0081BBC6-DB35-4272-A170-DB37983FD86C}" srcOrd="4" destOrd="0" presId="urn:microsoft.com/office/officeart/2005/8/layout/matrix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F92D0DE-B5C9-4FE3-A919-9EAE447D2D7D}"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2C7EAC5F-B5F7-4C2F-8F2F-BBA0921D9FED}">
      <dgm:prSet phldrT="[Text]" custT="1"/>
      <dgm:spPr/>
      <dgm:t>
        <a:bodyPr/>
        <a:lstStyle/>
        <a:p>
          <a:r>
            <a:rPr lang="en-US" sz="1600" b="1" dirty="0" smtClean="0"/>
            <a:t>Platform Independent</a:t>
          </a:r>
          <a:endParaRPr lang="en-US" sz="1600" dirty="0"/>
        </a:p>
      </dgm:t>
    </dgm:pt>
    <dgm:pt modelId="{C2D912BC-FEDF-40AE-8576-EED2CD00D57E}" type="parTrans" cxnId="{DF7E2379-ED3B-4F19-B4A4-7692A2678637}">
      <dgm:prSet/>
      <dgm:spPr/>
      <dgm:t>
        <a:bodyPr/>
        <a:lstStyle/>
        <a:p>
          <a:endParaRPr lang="en-US"/>
        </a:p>
      </dgm:t>
    </dgm:pt>
    <dgm:pt modelId="{71AE9A29-8F08-4FA6-A290-136285C31182}" type="sibTrans" cxnId="{DF7E2379-ED3B-4F19-B4A4-7692A2678637}">
      <dgm:prSet/>
      <dgm:spPr/>
      <dgm:t>
        <a:bodyPr/>
        <a:lstStyle/>
        <a:p>
          <a:endParaRPr lang="en-US"/>
        </a:p>
      </dgm:t>
    </dgm:pt>
    <dgm:pt modelId="{4C1FA441-E601-4C2D-9DF6-91B57A0F9CBF}">
      <dgm:prSet custT="1"/>
      <dgm:spPr/>
      <dgm:t>
        <a:bodyPr/>
        <a:lstStyle/>
        <a:p>
          <a:r>
            <a:rPr lang="en-US" sz="1600" b="1" dirty="0" smtClean="0"/>
            <a:t>Easy Event Capturing</a:t>
          </a:r>
          <a:endParaRPr lang="en-US" sz="1600" dirty="0"/>
        </a:p>
      </dgm:t>
    </dgm:pt>
    <dgm:pt modelId="{BA68C743-EAF7-4E0A-8ECE-210C244A25A5}" type="parTrans" cxnId="{7F6A5BDC-F9F5-4CAE-9A8E-F0F4ACD44C55}">
      <dgm:prSet/>
      <dgm:spPr/>
      <dgm:t>
        <a:bodyPr/>
        <a:lstStyle/>
        <a:p>
          <a:endParaRPr lang="en-US"/>
        </a:p>
      </dgm:t>
    </dgm:pt>
    <dgm:pt modelId="{D70A29AA-3494-4AAF-AB37-D0134AC8B36B}" type="sibTrans" cxnId="{7F6A5BDC-F9F5-4CAE-9A8E-F0F4ACD44C55}">
      <dgm:prSet/>
      <dgm:spPr/>
      <dgm:t>
        <a:bodyPr/>
        <a:lstStyle/>
        <a:p>
          <a:endParaRPr lang="en-US"/>
        </a:p>
      </dgm:t>
    </dgm:pt>
    <dgm:pt modelId="{94963E7F-4287-4DD4-9E17-92CBC137F3BF}">
      <dgm:prSet custT="1"/>
      <dgm:spPr/>
      <dgm:t>
        <a:bodyPr/>
        <a:lstStyle/>
        <a:p>
          <a:r>
            <a:rPr lang="en-US" sz="1600" b="1" dirty="0" smtClean="0"/>
            <a:t>Supported by Application Developer</a:t>
          </a:r>
          <a:endParaRPr lang="en-US" sz="1600" dirty="0"/>
        </a:p>
      </dgm:t>
    </dgm:pt>
    <dgm:pt modelId="{2D31AA95-2ABD-4650-AE8C-A4BB25EFF634}" type="parTrans" cxnId="{7C64B766-A08D-40F7-848B-361A6AB00CA4}">
      <dgm:prSet/>
      <dgm:spPr/>
      <dgm:t>
        <a:bodyPr/>
        <a:lstStyle/>
        <a:p>
          <a:endParaRPr lang="en-US"/>
        </a:p>
      </dgm:t>
    </dgm:pt>
    <dgm:pt modelId="{9E81FC03-D07B-435E-BD71-842811DBE444}" type="sibTrans" cxnId="{7C64B766-A08D-40F7-848B-361A6AB00CA4}">
      <dgm:prSet/>
      <dgm:spPr/>
      <dgm:t>
        <a:bodyPr/>
        <a:lstStyle/>
        <a:p>
          <a:endParaRPr lang="en-US"/>
        </a:p>
      </dgm:t>
    </dgm:pt>
    <dgm:pt modelId="{3B3E1ACD-2345-490D-9516-FC4579E462D2}">
      <dgm:prSet custT="1"/>
      <dgm:spPr/>
      <dgm:t>
        <a:bodyPr/>
        <a:lstStyle/>
        <a:p>
          <a:r>
            <a:rPr lang="en-US" sz="1600" b="1" dirty="0" smtClean="0"/>
            <a:t>No Hassle at Runtime</a:t>
          </a:r>
          <a:endParaRPr lang="en-US" sz="1600" dirty="0"/>
        </a:p>
      </dgm:t>
    </dgm:pt>
    <dgm:pt modelId="{79EB73F7-73BE-46FC-BEEA-B7FBA08B75E1}" type="parTrans" cxnId="{D643C984-0C8C-42D1-B3CD-DB936A67A4B6}">
      <dgm:prSet/>
      <dgm:spPr/>
      <dgm:t>
        <a:bodyPr/>
        <a:lstStyle/>
        <a:p>
          <a:endParaRPr lang="en-US"/>
        </a:p>
      </dgm:t>
    </dgm:pt>
    <dgm:pt modelId="{3D741E1E-9152-484B-A145-708ACC54ADF4}" type="sibTrans" cxnId="{D643C984-0C8C-42D1-B3CD-DB936A67A4B6}">
      <dgm:prSet/>
      <dgm:spPr/>
      <dgm:t>
        <a:bodyPr/>
        <a:lstStyle/>
        <a:p>
          <a:endParaRPr lang="en-US"/>
        </a:p>
      </dgm:t>
    </dgm:pt>
    <dgm:pt modelId="{E333FCD6-0E24-44AA-834F-597277AFA319}">
      <dgm:prSet custT="1"/>
      <dgm:spPr/>
      <dgm:t>
        <a:bodyPr/>
        <a:lstStyle/>
        <a:p>
          <a:r>
            <a:rPr lang="en-US" sz="1600" b="1" dirty="0" smtClean="0"/>
            <a:t>Reusability</a:t>
          </a:r>
          <a:endParaRPr lang="en-US" sz="1600" dirty="0"/>
        </a:p>
      </dgm:t>
    </dgm:pt>
    <dgm:pt modelId="{A21CBEB9-424B-456C-AAD4-B4822E31F1C8}" type="parTrans" cxnId="{6F6D775B-A7CC-4A5B-B8C5-5952DEF38B12}">
      <dgm:prSet/>
      <dgm:spPr/>
      <dgm:t>
        <a:bodyPr/>
        <a:lstStyle/>
        <a:p>
          <a:endParaRPr lang="en-US"/>
        </a:p>
      </dgm:t>
    </dgm:pt>
    <dgm:pt modelId="{47E3BB3F-2EB6-466E-816C-6613809BBD35}" type="sibTrans" cxnId="{6F6D775B-A7CC-4A5B-B8C5-5952DEF38B12}">
      <dgm:prSet/>
      <dgm:spPr/>
      <dgm:t>
        <a:bodyPr/>
        <a:lstStyle/>
        <a:p>
          <a:endParaRPr lang="en-US"/>
        </a:p>
      </dgm:t>
    </dgm:pt>
    <dgm:pt modelId="{4F4CD12E-FBE0-4123-9FDB-47C5AF6195B3}" type="pres">
      <dgm:prSet presAssocID="{DF92D0DE-B5C9-4FE3-A919-9EAE447D2D7D}" presName="linear" presStyleCnt="0">
        <dgm:presLayoutVars>
          <dgm:dir/>
          <dgm:animLvl val="lvl"/>
          <dgm:resizeHandles val="exact"/>
        </dgm:presLayoutVars>
      </dgm:prSet>
      <dgm:spPr/>
      <dgm:t>
        <a:bodyPr/>
        <a:lstStyle/>
        <a:p>
          <a:endParaRPr lang="en-US"/>
        </a:p>
      </dgm:t>
    </dgm:pt>
    <dgm:pt modelId="{71BFE33B-13B8-429D-9FA1-EE5AA76F2942}" type="pres">
      <dgm:prSet presAssocID="{2C7EAC5F-B5F7-4C2F-8F2F-BBA0921D9FED}" presName="parentLin" presStyleCnt="0"/>
      <dgm:spPr/>
    </dgm:pt>
    <dgm:pt modelId="{9E00B629-A6F1-41B6-97DF-FA7B35D9AAB9}" type="pres">
      <dgm:prSet presAssocID="{2C7EAC5F-B5F7-4C2F-8F2F-BBA0921D9FED}" presName="parentLeftMargin" presStyleLbl="node1" presStyleIdx="0" presStyleCnt="5"/>
      <dgm:spPr/>
      <dgm:t>
        <a:bodyPr/>
        <a:lstStyle/>
        <a:p>
          <a:endParaRPr lang="en-US"/>
        </a:p>
      </dgm:t>
    </dgm:pt>
    <dgm:pt modelId="{4F4DDFAE-CCE4-48B2-B5E9-84B8D7D39B4A}" type="pres">
      <dgm:prSet presAssocID="{2C7EAC5F-B5F7-4C2F-8F2F-BBA0921D9FED}" presName="parentText" presStyleLbl="node1" presStyleIdx="0" presStyleCnt="5">
        <dgm:presLayoutVars>
          <dgm:chMax val="0"/>
          <dgm:bulletEnabled val="1"/>
        </dgm:presLayoutVars>
      </dgm:prSet>
      <dgm:spPr/>
      <dgm:t>
        <a:bodyPr/>
        <a:lstStyle/>
        <a:p>
          <a:endParaRPr lang="en-US"/>
        </a:p>
      </dgm:t>
    </dgm:pt>
    <dgm:pt modelId="{416FC35C-8375-46AA-AE32-E482F836059E}" type="pres">
      <dgm:prSet presAssocID="{2C7EAC5F-B5F7-4C2F-8F2F-BBA0921D9FED}" presName="negativeSpace" presStyleCnt="0"/>
      <dgm:spPr/>
    </dgm:pt>
    <dgm:pt modelId="{497EC1D2-9DFB-4A61-B0CA-A8D5F7DE467E}" type="pres">
      <dgm:prSet presAssocID="{2C7EAC5F-B5F7-4C2F-8F2F-BBA0921D9FED}" presName="childText" presStyleLbl="conFgAcc1" presStyleIdx="0" presStyleCnt="5">
        <dgm:presLayoutVars>
          <dgm:bulletEnabled val="1"/>
        </dgm:presLayoutVars>
      </dgm:prSet>
      <dgm:spPr/>
    </dgm:pt>
    <dgm:pt modelId="{026644C9-2D8C-4881-A767-BD5458EF700C}" type="pres">
      <dgm:prSet presAssocID="{71AE9A29-8F08-4FA6-A290-136285C31182}" presName="spaceBetweenRectangles" presStyleCnt="0"/>
      <dgm:spPr/>
    </dgm:pt>
    <dgm:pt modelId="{6E44EC64-94F5-4422-8263-A425723D48E1}" type="pres">
      <dgm:prSet presAssocID="{4C1FA441-E601-4C2D-9DF6-91B57A0F9CBF}" presName="parentLin" presStyleCnt="0"/>
      <dgm:spPr/>
    </dgm:pt>
    <dgm:pt modelId="{95291507-6458-4618-A365-9B831907959B}" type="pres">
      <dgm:prSet presAssocID="{4C1FA441-E601-4C2D-9DF6-91B57A0F9CBF}" presName="parentLeftMargin" presStyleLbl="node1" presStyleIdx="0" presStyleCnt="5"/>
      <dgm:spPr/>
      <dgm:t>
        <a:bodyPr/>
        <a:lstStyle/>
        <a:p>
          <a:endParaRPr lang="en-US"/>
        </a:p>
      </dgm:t>
    </dgm:pt>
    <dgm:pt modelId="{54B3C553-2970-439A-8DEC-CDE99B0605AB}" type="pres">
      <dgm:prSet presAssocID="{4C1FA441-E601-4C2D-9DF6-91B57A0F9CBF}" presName="parentText" presStyleLbl="node1" presStyleIdx="1" presStyleCnt="5">
        <dgm:presLayoutVars>
          <dgm:chMax val="0"/>
          <dgm:bulletEnabled val="1"/>
        </dgm:presLayoutVars>
      </dgm:prSet>
      <dgm:spPr/>
      <dgm:t>
        <a:bodyPr/>
        <a:lstStyle/>
        <a:p>
          <a:endParaRPr lang="en-US"/>
        </a:p>
      </dgm:t>
    </dgm:pt>
    <dgm:pt modelId="{C1A2BA8C-79EF-4E98-9F44-D779FC4388A1}" type="pres">
      <dgm:prSet presAssocID="{4C1FA441-E601-4C2D-9DF6-91B57A0F9CBF}" presName="negativeSpace" presStyleCnt="0"/>
      <dgm:spPr/>
    </dgm:pt>
    <dgm:pt modelId="{02E77B51-2E25-443A-A00A-0D81746AE589}" type="pres">
      <dgm:prSet presAssocID="{4C1FA441-E601-4C2D-9DF6-91B57A0F9CBF}" presName="childText" presStyleLbl="conFgAcc1" presStyleIdx="1" presStyleCnt="5">
        <dgm:presLayoutVars>
          <dgm:bulletEnabled val="1"/>
        </dgm:presLayoutVars>
      </dgm:prSet>
      <dgm:spPr/>
    </dgm:pt>
    <dgm:pt modelId="{C60CBF1B-B592-4AD6-9A91-2C3A1FEBDBE9}" type="pres">
      <dgm:prSet presAssocID="{D70A29AA-3494-4AAF-AB37-D0134AC8B36B}" presName="spaceBetweenRectangles" presStyleCnt="0"/>
      <dgm:spPr/>
    </dgm:pt>
    <dgm:pt modelId="{246E3C80-ED74-4600-8B2D-97122BE5F6E7}" type="pres">
      <dgm:prSet presAssocID="{94963E7F-4287-4DD4-9E17-92CBC137F3BF}" presName="parentLin" presStyleCnt="0"/>
      <dgm:spPr/>
    </dgm:pt>
    <dgm:pt modelId="{95B90283-37BE-480E-ADCA-C97B5D18DF38}" type="pres">
      <dgm:prSet presAssocID="{94963E7F-4287-4DD4-9E17-92CBC137F3BF}" presName="parentLeftMargin" presStyleLbl="node1" presStyleIdx="1" presStyleCnt="5"/>
      <dgm:spPr/>
      <dgm:t>
        <a:bodyPr/>
        <a:lstStyle/>
        <a:p>
          <a:endParaRPr lang="en-US"/>
        </a:p>
      </dgm:t>
    </dgm:pt>
    <dgm:pt modelId="{D9393B16-EBFE-480A-B5B3-7E3B552881F6}" type="pres">
      <dgm:prSet presAssocID="{94963E7F-4287-4DD4-9E17-92CBC137F3BF}" presName="parentText" presStyleLbl="node1" presStyleIdx="2" presStyleCnt="5">
        <dgm:presLayoutVars>
          <dgm:chMax val="0"/>
          <dgm:bulletEnabled val="1"/>
        </dgm:presLayoutVars>
      </dgm:prSet>
      <dgm:spPr/>
      <dgm:t>
        <a:bodyPr/>
        <a:lstStyle/>
        <a:p>
          <a:endParaRPr lang="en-US"/>
        </a:p>
      </dgm:t>
    </dgm:pt>
    <dgm:pt modelId="{7C6270F5-5CBA-43AD-97A2-2A6F85C3315E}" type="pres">
      <dgm:prSet presAssocID="{94963E7F-4287-4DD4-9E17-92CBC137F3BF}" presName="negativeSpace" presStyleCnt="0"/>
      <dgm:spPr/>
    </dgm:pt>
    <dgm:pt modelId="{A274621C-770C-4F70-9B5E-A908B3BF6B21}" type="pres">
      <dgm:prSet presAssocID="{94963E7F-4287-4DD4-9E17-92CBC137F3BF}" presName="childText" presStyleLbl="conFgAcc1" presStyleIdx="2" presStyleCnt="5">
        <dgm:presLayoutVars>
          <dgm:bulletEnabled val="1"/>
        </dgm:presLayoutVars>
      </dgm:prSet>
      <dgm:spPr/>
    </dgm:pt>
    <dgm:pt modelId="{4175CBA1-F527-4FBF-A5A1-CE04C69CE93A}" type="pres">
      <dgm:prSet presAssocID="{9E81FC03-D07B-435E-BD71-842811DBE444}" presName="spaceBetweenRectangles" presStyleCnt="0"/>
      <dgm:spPr/>
    </dgm:pt>
    <dgm:pt modelId="{302DB5B0-5046-477B-9AEA-3432CB688AC4}" type="pres">
      <dgm:prSet presAssocID="{3B3E1ACD-2345-490D-9516-FC4579E462D2}" presName="parentLin" presStyleCnt="0"/>
      <dgm:spPr/>
    </dgm:pt>
    <dgm:pt modelId="{3E91816E-9EB2-4152-96BC-2B82EE2E64BB}" type="pres">
      <dgm:prSet presAssocID="{3B3E1ACD-2345-490D-9516-FC4579E462D2}" presName="parentLeftMargin" presStyleLbl="node1" presStyleIdx="2" presStyleCnt="5"/>
      <dgm:spPr/>
      <dgm:t>
        <a:bodyPr/>
        <a:lstStyle/>
        <a:p>
          <a:endParaRPr lang="en-US"/>
        </a:p>
      </dgm:t>
    </dgm:pt>
    <dgm:pt modelId="{F776199B-FE8A-4F79-ABF2-7F9E0D7A82D6}" type="pres">
      <dgm:prSet presAssocID="{3B3E1ACD-2345-490D-9516-FC4579E462D2}" presName="parentText" presStyleLbl="node1" presStyleIdx="3" presStyleCnt="5">
        <dgm:presLayoutVars>
          <dgm:chMax val="0"/>
          <dgm:bulletEnabled val="1"/>
        </dgm:presLayoutVars>
      </dgm:prSet>
      <dgm:spPr/>
      <dgm:t>
        <a:bodyPr/>
        <a:lstStyle/>
        <a:p>
          <a:endParaRPr lang="en-US"/>
        </a:p>
      </dgm:t>
    </dgm:pt>
    <dgm:pt modelId="{73267CB7-0C16-4F10-B93D-D578696DC00B}" type="pres">
      <dgm:prSet presAssocID="{3B3E1ACD-2345-490D-9516-FC4579E462D2}" presName="negativeSpace" presStyleCnt="0"/>
      <dgm:spPr/>
    </dgm:pt>
    <dgm:pt modelId="{5CDE4312-78B9-45B1-A391-0928C3EC4588}" type="pres">
      <dgm:prSet presAssocID="{3B3E1ACD-2345-490D-9516-FC4579E462D2}" presName="childText" presStyleLbl="conFgAcc1" presStyleIdx="3" presStyleCnt="5">
        <dgm:presLayoutVars>
          <dgm:bulletEnabled val="1"/>
        </dgm:presLayoutVars>
      </dgm:prSet>
      <dgm:spPr/>
    </dgm:pt>
    <dgm:pt modelId="{7DE6815F-47F0-455F-BF26-60494D7092DC}" type="pres">
      <dgm:prSet presAssocID="{3D741E1E-9152-484B-A145-708ACC54ADF4}" presName="spaceBetweenRectangles" presStyleCnt="0"/>
      <dgm:spPr/>
    </dgm:pt>
    <dgm:pt modelId="{1BE8E556-2ECB-4CC9-B195-04372088A5D4}" type="pres">
      <dgm:prSet presAssocID="{E333FCD6-0E24-44AA-834F-597277AFA319}" presName="parentLin" presStyleCnt="0"/>
      <dgm:spPr/>
    </dgm:pt>
    <dgm:pt modelId="{71DF029D-25AE-4A42-A588-E6A0C0A1A0DB}" type="pres">
      <dgm:prSet presAssocID="{E333FCD6-0E24-44AA-834F-597277AFA319}" presName="parentLeftMargin" presStyleLbl="node1" presStyleIdx="3" presStyleCnt="5"/>
      <dgm:spPr/>
      <dgm:t>
        <a:bodyPr/>
        <a:lstStyle/>
        <a:p>
          <a:endParaRPr lang="en-US"/>
        </a:p>
      </dgm:t>
    </dgm:pt>
    <dgm:pt modelId="{BF1309B5-63B7-42E7-92CE-F53614E3C274}" type="pres">
      <dgm:prSet presAssocID="{E333FCD6-0E24-44AA-834F-597277AFA319}" presName="parentText" presStyleLbl="node1" presStyleIdx="4" presStyleCnt="5">
        <dgm:presLayoutVars>
          <dgm:chMax val="0"/>
          <dgm:bulletEnabled val="1"/>
        </dgm:presLayoutVars>
      </dgm:prSet>
      <dgm:spPr/>
      <dgm:t>
        <a:bodyPr/>
        <a:lstStyle/>
        <a:p>
          <a:endParaRPr lang="en-US"/>
        </a:p>
      </dgm:t>
    </dgm:pt>
    <dgm:pt modelId="{8C313F8B-7295-44B1-B977-E2BFB967E553}" type="pres">
      <dgm:prSet presAssocID="{E333FCD6-0E24-44AA-834F-597277AFA319}" presName="negativeSpace" presStyleCnt="0"/>
      <dgm:spPr/>
    </dgm:pt>
    <dgm:pt modelId="{CB3027FB-C718-48FD-BCE1-7060F5E3494F}" type="pres">
      <dgm:prSet presAssocID="{E333FCD6-0E24-44AA-834F-597277AFA319}" presName="childText" presStyleLbl="conFgAcc1" presStyleIdx="4" presStyleCnt="5">
        <dgm:presLayoutVars>
          <dgm:bulletEnabled val="1"/>
        </dgm:presLayoutVars>
      </dgm:prSet>
      <dgm:spPr/>
    </dgm:pt>
  </dgm:ptLst>
  <dgm:cxnLst>
    <dgm:cxn modelId="{3742A50A-C4D2-4A4C-9CD9-23DE71852D13}" type="presOf" srcId="{3B3E1ACD-2345-490D-9516-FC4579E462D2}" destId="{3E91816E-9EB2-4152-96BC-2B82EE2E64BB}" srcOrd="0" destOrd="0" presId="urn:microsoft.com/office/officeart/2005/8/layout/list1"/>
    <dgm:cxn modelId="{7C64B766-A08D-40F7-848B-361A6AB00CA4}" srcId="{DF92D0DE-B5C9-4FE3-A919-9EAE447D2D7D}" destId="{94963E7F-4287-4DD4-9E17-92CBC137F3BF}" srcOrd="2" destOrd="0" parTransId="{2D31AA95-2ABD-4650-AE8C-A4BB25EFF634}" sibTransId="{9E81FC03-D07B-435E-BD71-842811DBE444}"/>
    <dgm:cxn modelId="{1E059371-21EA-43A2-832D-C9B83AF728EA}" type="presOf" srcId="{94963E7F-4287-4DD4-9E17-92CBC137F3BF}" destId="{95B90283-37BE-480E-ADCA-C97B5D18DF38}" srcOrd="0" destOrd="0" presId="urn:microsoft.com/office/officeart/2005/8/layout/list1"/>
    <dgm:cxn modelId="{DF7E2379-ED3B-4F19-B4A4-7692A2678637}" srcId="{DF92D0DE-B5C9-4FE3-A919-9EAE447D2D7D}" destId="{2C7EAC5F-B5F7-4C2F-8F2F-BBA0921D9FED}" srcOrd="0" destOrd="0" parTransId="{C2D912BC-FEDF-40AE-8576-EED2CD00D57E}" sibTransId="{71AE9A29-8F08-4FA6-A290-136285C31182}"/>
    <dgm:cxn modelId="{089CB8A0-32E5-43A7-A7E0-664FDE1B3DC1}" type="presOf" srcId="{4C1FA441-E601-4C2D-9DF6-91B57A0F9CBF}" destId="{54B3C553-2970-439A-8DEC-CDE99B0605AB}" srcOrd="1" destOrd="0" presId="urn:microsoft.com/office/officeart/2005/8/layout/list1"/>
    <dgm:cxn modelId="{2440AEC0-A7ED-48D1-BB4B-A0A10C9F7218}" type="presOf" srcId="{2C7EAC5F-B5F7-4C2F-8F2F-BBA0921D9FED}" destId="{9E00B629-A6F1-41B6-97DF-FA7B35D9AAB9}" srcOrd="0" destOrd="0" presId="urn:microsoft.com/office/officeart/2005/8/layout/list1"/>
    <dgm:cxn modelId="{33C76EE2-431C-46C7-94A8-FD3B2684AD83}" type="presOf" srcId="{2C7EAC5F-B5F7-4C2F-8F2F-BBA0921D9FED}" destId="{4F4DDFAE-CCE4-48B2-B5E9-84B8D7D39B4A}" srcOrd="1" destOrd="0" presId="urn:microsoft.com/office/officeart/2005/8/layout/list1"/>
    <dgm:cxn modelId="{D643C984-0C8C-42D1-B3CD-DB936A67A4B6}" srcId="{DF92D0DE-B5C9-4FE3-A919-9EAE447D2D7D}" destId="{3B3E1ACD-2345-490D-9516-FC4579E462D2}" srcOrd="3" destOrd="0" parTransId="{79EB73F7-73BE-46FC-BEEA-B7FBA08B75E1}" sibTransId="{3D741E1E-9152-484B-A145-708ACC54ADF4}"/>
    <dgm:cxn modelId="{7F6A5BDC-F9F5-4CAE-9A8E-F0F4ACD44C55}" srcId="{DF92D0DE-B5C9-4FE3-A919-9EAE447D2D7D}" destId="{4C1FA441-E601-4C2D-9DF6-91B57A0F9CBF}" srcOrd="1" destOrd="0" parTransId="{BA68C743-EAF7-4E0A-8ECE-210C244A25A5}" sibTransId="{D70A29AA-3494-4AAF-AB37-D0134AC8B36B}"/>
    <dgm:cxn modelId="{DF9E8D8B-010B-4541-9625-517551CBEE37}" type="presOf" srcId="{E333FCD6-0E24-44AA-834F-597277AFA319}" destId="{71DF029D-25AE-4A42-A588-E6A0C0A1A0DB}" srcOrd="0" destOrd="0" presId="urn:microsoft.com/office/officeart/2005/8/layout/list1"/>
    <dgm:cxn modelId="{55B5E0F7-73E1-481C-93E5-F51D01B90CB6}" type="presOf" srcId="{4C1FA441-E601-4C2D-9DF6-91B57A0F9CBF}" destId="{95291507-6458-4618-A365-9B831907959B}" srcOrd="0" destOrd="0" presId="urn:microsoft.com/office/officeart/2005/8/layout/list1"/>
    <dgm:cxn modelId="{6F6D775B-A7CC-4A5B-B8C5-5952DEF38B12}" srcId="{DF92D0DE-B5C9-4FE3-A919-9EAE447D2D7D}" destId="{E333FCD6-0E24-44AA-834F-597277AFA319}" srcOrd="4" destOrd="0" parTransId="{A21CBEB9-424B-456C-AAD4-B4822E31F1C8}" sibTransId="{47E3BB3F-2EB6-466E-816C-6613809BBD35}"/>
    <dgm:cxn modelId="{EDC4C383-24D5-4F31-A073-600F4C7A4C83}" type="presOf" srcId="{3B3E1ACD-2345-490D-9516-FC4579E462D2}" destId="{F776199B-FE8A-4F79-ABF2-7F9E0D7A82D6}" srcOrd="1" destOrd="0" presId="urn:microsoft.com/office/officeart/2005/8/layout/list1"/>
    <dgm:cxn modelId="{D2AE4491-FFDA-458C-852F-0030857F4F7F}" type="presOf" srcId="{DF92D0DE-B5C9-4FE3-A919-9EAE447D2D7D}" destId="{4F4CD12E-FBE0-4123-9FDB-47C5AF6195B3}" srcOrd="0" destOrd="0" presId="urn:microsoft.com/office/officeart/2005/8/layout/list1"/>
    <dgm:cxn modelId="{4C281C44-26C2-4F0F-B3CB-5B20827D599D}" type="presOf" srcId="{94963E7F-4287-4DD4-9E17-92CBC137F3BF}" destId="{D9393B16-EBFE-480A-B5B3-7E3B552881F6}" srcOrd="1" destOrd="0" presId="urn:microsoft.com/office/officeart/2005/8/layout/list1"/>
    <dgm:cxn modelId="{EB3D6FC7-6F5C-4F67-9E57-2D8CD67746A9}" type="presOf" srcId="{E333FCD6-0E24-44AA-834F-597277AFA319}" destId="{BF1309B5-63B7-42E7-92CE-F53614E3C274}" srcOrd="1" destOrd="0" presId="urn:microsoft.com/office/officeart/2005/8/layout/list1"/>
    <dgm:cxn modelId="{CC7A79F6-2297-4196-B54F-3DDA34C2EC18}" type="presParOf" srcId="{4F4CD12E-FBE0-4123-9FDB-47C5AF6195B3}" destId="{71BFE33B-13B8-429D-9FA1-EE5AA76F2942}" srcOrd="0" destOrd="0" presId="urn:microsoft.com/office/officeart/2005/8/layout/list1"/>
    <dgm:cxn modelId="{16AF0FE4-E60F-4D26-AA9B-18CDCBA9AB12}" type="presParOf" srcId="{71BFE33B-13B8-429D-9FA1-EE5AA76F2942}" destId="{9E00B629-A6F1-41B6-97DF-FA7B35D9AAB9}" srcOrd="0" destOrd="0" presId="urn:microsoft.com/office/officeart/2005/8/layout/list1"/>
    <dgm:cxn modelId="{97F1F8D0-C3F7-4543-95B5-0E0E3349EB2C}" type="presParOf" srcId="{71BFE33B-13B8-429D-9FA1-EE5AA76F2942}" destId="{4F4DDFAE-CCE4-48B2-B5E9-84B8D7D39B4A}" srcOrd="1" destOrd="0" presId="urn:microsoft.com/office/officeart/2005/8/layout/list1"/>
    <dgm:cxn modelId="{04315BDB-8031-4126-B3B7-067D53B135C9}" type="presParOf" srcId="{4F4CD12E-FBE0-4123-9FDB-47C5AF6195B3}" destId="{416FC35C-8375-46AA-AE32-E482F836059E}" srcOrd="1" destOrd="0" presId="urn:microsoft.com/office/officeart/2005/8/layout/list1"/>
    <dgm:cxn modelId="{CD49886A-8AEC-406F-8817-EE27EBD1FFB2}" type="presParOf" srcId="{4F4CD12E-FBE0-4123-9FDB-47C5AF6195B3}" destId="{497EC1D2-9DFB-4A61-B0CA-A8D5F7DE467E}" srcOrd="2" destOrd="0" presId="urn:microsoft.com/office/officeart/2005/8/layout/list1"/>
    <dgm:cxn modelId="{7A06C923-A7A9-4AF2-B367-918147563FF8}" type="presParOf" srcId="{4F4CD12E-FBE0-4123-9FDB-47C5AF6195B3}" destId="{026644C9-2D8C-4881-A767-BD5458EF700C}" srcOrd="3" destOrd="0" presId="urn:microsoft.com/office/officeart/2005/8/layout/list1"/>
    <dgm:cxn modelId="{D982FFB3-BCED-40C6-A55E-2BEBF7DFBC65}" type="presParOf" srcId="{4F4CD12E-FBE0-4123-9FDB-47C5AF6195B3}" destId="{6E44EC64-94F5-4422-8263-A425723D48E1}" srcOrd="4" destOrd="0" presId="urn:microsoft.com/office/officeart/2005/8/layout/list1"/>
    <dgm:cxn modelId="{925E3A27-A5A0-4EA6-B51C-D5D4873497F1}" type="presParOf" srcId="{6E44EC64-94F5-4422-8263-A425723D48E1}" destId="{95291507-6458-4618-A365-9B831907959B}" srcOrd="0" destOrd="0" presId="urn:microsoft.com/office/officeart/2005/8/layout/list1"/>
    <dgm:cxn modelId="{5EC87BED-6600-4ACA-8837-CDDC509CECA6}" type="presParOf" srcId="{6E44EC64-94F5-4422-8263-A425723D48E1}" destId="{54B3C553-2970-439A-8DEC-CDE99B0605AB}" srcOrd="1" destOrd="0" presId="urn:microsoft.com/office/officeart/2005/8/layout/list1"/>
    <dgm:cxn modelId="{FBB1CBFC-461B-4ABB-9302-C9CD82E1FF72}" type="presParOf" srcId="{4F4CD12E-FBE0-4123-9FDB-47C5AF6195B3}" destId="{C1A2BA8C-79EF-4E98-9F44-D779FC4388A1}" srcOrd="5" destOrd="0" presId="urn:microsoft.com/office/officeart/2005/8/layout/list1"/>
    <dgm:cxn modelId="{0E010E7D-B0A8-46A3-9FB3-DD0DA24516DE}" type="presParOf" srcId="{4F4CD12E-FBE0-4123-9FDB-47C5AF6195B3}" destId="{02E77B51-2E25-443A-A00A-0D81746AE589}" srcOrd="6" destOrd="0" presId="urn:microsoft.com/office/officeart/2005/8/layout/list1"/>
    <dgm:cxn modelId="{D9DE3C5D-24EA-4962-9AEE-CC74B89F945A}" type="presParOf" srcId="{4F4CD12E-FBE0-4123-9FDB-47C5AF6195B3}" destId="{C60CBF1B-B592-4AD6-9A91-2C3A1FEBDBE9}" srcOrd="7" destOrd="0" presId="urn:microsoft.com/office/officeart/2005/8/layout/list1"/>
    <dgm:cxn modelId="{3806E78E-26D0-4DD3-9EA0-3BB57EB2FFE9}" type="presParOf" srcId="{4F4CD12E-FBE0-4123-9FDB-47C5AF6195B3}" destId="{246E3C80-ED74-4600-8B2D-97122BE5F6E7}" srcOrd="8" destOrd="0" presId="urn:microsoft.com/office/officeart/2005/8/layout/list1"/>
    <dgm:cxn modelId="{FF9331D6-B06B-43E5-A5B1-24C61EC9065E}" type="presParOf" srcId="{246E3C80-ED74-4600-8B2D-97122BE5F6E7}" destId="{95B90283-37BE-480E-ADCA-C97B5D18DF38}" srcOrd="0" destOrd="0" presId="urn:microsoft.com/office/officeart/2005/8/layout/list1"/>
    <dgm:cxn modelId="{25477F66-8156-42AD-B493-252B5B1AD333}" type="presParOf" srcId="{246E3C80-ED74-4600-8B2D-97122BE5F6E7}" destId="{D9393B16-EBFE-480A-B5B3-7E3B552881F6}" srcOrd="1" destOrd="0" presId="urn:microsoft.com/office/officeart/2005/8/layout/list1"/>
    <dgm:cxn modelId="{F92C80F8-0F7A-4BF6-A15D-A49243B6C729}" type="presParOf" srcId="{4F4CD12E-FBE0-4123-9FDB-47C5AF6195B3}" destId="{7C6270F5-5CBA-43AD-97A2-2A6F85C3315E}" srcOrd="9" destOrd="0" presId="urn:microsoft.com/office/officeart/2005/8/layout/list1"/>
    <dgm:cxn modelId="{8D0C713A-EB12-43EE-9723-03CAAD741AA8}" type="presParOf" srcId="{4F4CD12E-FBE0-4123-9FDB-47C5AF6195B3}" destId="{A274621C-770C-4F70-9B5E-A908B3BF6B21}" srcOrd="10" destOrd="0" presId="urn:microsoft.com/office/officeart/2005/8/layout/list1"/>
    <dgm:cxn modelId="{AAE46FD6-EC00-45FF-AD0C-1190558368F4}" type="presParOf" srcId="{4F4CD12E-FBE0-4123-9FDB-47C5AF6195B3}" destId="{4175CBA1-F527-4FBF-A5A1-CE04C69CE93A}" srcOrd="11" destOrd="0" presId="urn:microsoft.com/office/officeart/2005/8/layout/list1"/>
    <dgm:cxn modelId="{A8DA827E-E576-4EB0-B9C0-BD68C34D2356}" type="presParOf" srcId="{4F4CD12E-FBE0-4123-9FDB-47C5AF6195B3}" destId="{302DB5B0-5046-477B-9AEA-3432CB688AC4}" srcOrd="12" destOrd="0" presId="urn:microsoft.com/office/officeart/2005/8/layout/list1"/>
    <dgm:cxn modelId="{AC264754-3991-4DE5-92A6-C334F234E320}" type="presParOf" srcId="{302DB5B0-5046-477B-9AEA-3432CB688AC4}" destId="{3E91816E-9EB2-4152-96BC-2B82EE2E64BB}" srcOrd="0" destOrd="0" presId="urn:microsoft.com/office/officeart/2005/8/layout/list1"/>
    <dgm:cxn modelId="{F4EA3FC9-A9BF-48AD-9C7C-1A726DE60976}" type="presParOf" srcId="{302DB5B0-5046-477B-9AEA-3432CB688AC4}" destId="{F776199B-FE8A-4F79-ABF2-7F9E0D7A82D6}" srcOrd="1" destOrd="0" presId="urn:microsoft.com/office/officeart/2005/8/layout/list1"/>
    <dgm:cxn modelId="{B64DB7A9-837D-42CD-A27B-30E879251A44}" type="presParOf" srcId="{4F4CD12E-FBE0-4123-9FDB-47C5AF6195B3}" destId="{73267CB7-0C16-4F10-B93D-D578696DC00B}" srcOrd="13" destOrd="0" presId="urn:microsoft.com/office/officeart/2005/8/layout/list1"/>
    <dgm:cxn modelId="{F58C8B00-2F7A-414F-927F-950D03048F16}" type="presParOf" srcId="{4F4CD12E-FBE0-4123-9FDB-47C5AF6195B3}" destId="{5CDE4312-78B9-45B1-A391-0928C3EC4588}" srcOrd="14" destOrd="0" presId="urn:microsoft.com/office/officeart/2005/8/layout/list1"/>
    <dgm:cxn modelId="{6BB402C7-7A6F-43F9-B840-C68A1F21A719}" type="presParOf" srcId="{4F4CD12E-FBE0-4123-9FDB-47C5AF6195B3}" destId="{7DE6815F-47F0-455F-BF26-60494D7092DC}" srcOrd="15" destOrd="0" presId="urn:microsoft.com/office/officeart/2005/8/layout/list1"/>
    <dgm:cxn modelId="{E13233C8-82AF-4882-840F-437AFB86750F}" type="presParOf" srcId="{4F4CD12E-FBE0-4123-9FDB-47C5AF6195B3}" destId="{1BE8E556-2ECB-4CC9-B195-04372088A5D4}" srcOrd="16" destOrd="0" presId="urn:microsoft.com/office/officeart/2005/8/layout/list1"/>
    <dgm:cxn modelId="{3E9B3994-1285-4EA2-8DD0-81DE7356129E}" type="presParOf" srcId="{1BE8E556-2ECB-4CC9-B195-04372088A5D4}" destId="{71DF029D-25AE-4A42-A588-E6A0C0A1A0DB}" srcOrd="0" destOrd="0" presId="urn:microsoft.com/office/officeart/2005/8/layout/list1"/>
    <dgm:cxn modelId="{8A27713C-891C-46BE-8E46-D5949EFA7508}" type="presParOf" srcId="{1BE8E556-2ECB-4CC9-B195-04372088A5D4}" destId="{BF1309B5-63B7-42E7-92CE-F53614E3C274}" srcOrd="1" destOrd="0" presId="urn:microsoft.com/office/officeart/2005/8/layout/list1"/>
    <dgm:cxn modelId="{E61329EF-A5B3-437A-82CF-34A22959BA26}" type="presParOf" srcId="{4F4CD12E-FBE0-4123-9FDB-47C5AF6195B3}" destId="{8C313F8B-7295-44B1-B977-E2BFB967E553}" srcOrd="17" destOrd="0" presId="urn:microsoft.com/office/officeart/2005/8/layout/list1"/>
    <dgm:cxn modelId="{33ADF0FE-FC38-4648-8D73-042DB2363598}" type="presParOf" srcId="{4F4CD12E-FBE0-4123-9FDB-47C5AF6195B3}" destId="{CB3027FB-C718-48FD-BCE1-7060F5E3494F}" srcOrd="18"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2BC890D-98A7-4A90-92A7-4D0034F7FD5B}" type="doc">
      <dgm:prSet loTypeId="urn:microsoft.com/office/officeart/2005/8/layout/cycle3" loCatId="cycle" qsTypeId="urn:microsoft.com/office/officeart/2005/8/quickstyle/simple1" qsCatId="simple" csTypeId="urn:microsoft.com/office/officeart/2005/8/colors/accent2_1" csCatId="accent2" phldr="1"/>
      <dgm:spPr/>
      <dgm:t>
        <a:bodyPr/>
        <a:lstStyle/>
        <a:p>
          <a:endParaRPr lang="en-US"/>
        </a:p>
      </dgm:t>
    </dgm:pt>
    <dgm:pt modelId="{457CD74D-D1AD-40B8-B003-1BF43A734D40}">
      <dgm:prSet phldrT="[Text]" custT="1"/>
      <dgm:spPr/>
      <dgm:t>
        <a:bodyPr/>
        <a:lstStyle/>
        <a:p>
          <a:r>
            <a:rPr lang="en-US" sz="1800" b="1" dirty="0" smtClean="0"/>
            <a:t>Introspection</a:t>
          </a:r>
          <a:endParaRPr lang="en-US" sz="1800" dirty="0"/>
        </a:p>
      </dgm:t>
    </dgm:pt>
    <dgm:pt modelId="{F9A41CCB-9507-4570-95E0-99468DC339E4}" type="parTrans" cxnId="{5298A845-9839-4A35-A495-4B152E340DDD}">
      <dgm:prSet/>
      <dgm:spPr/>
      <dgm:t>
        <a:bodyPr/>
        <a:lstStyle/>
        <a:p>
          <a:endParaRPr lang="en-US"/>
        </a:p>
      </dgm:t>
    </dgm:pt>
    <dgm:pt modelId="{72F17DB1-6E1F-448A-8360-A4A1FF92CB83}" type="sibTrans" cxnId="{5298A845-9839-4A35-A495-4B152E340DDD}">
      <dgm:prSet/>
      <dgm:spPr/>
      <dgm:t>
        <a:bodyPr/>
        <a:lstStyle/>
        <a:p>
          <a:endParaRPr lang="en-US"/>
        </a:p>
      </dgm:t>
    </dgm:pt>
    <dgm:pt modelId="{72881AC3-22C5-48CA-BA77-7CD7867F32C1}">
      <dgm:prSet custT="1"/>
      <dgm:spPr/>
      <dgm:t>
        <a:bodyPr/>
        <a:lstStyle/>
        <a:p>
          <a:r>
            <a:rPr lang="en-US" sz="1800" b="1" dirty="0" smtClean="0"/>
            <a:t>Customization</a:t>
          </a:r>
          <a:endParaRPr lang="en-US" sz="1800" dirty="0"/>
        </a:p>
      </dgm:t>
    </dgm:pt>
    <dgm:pt modelId="{4A55E964-4654-4C76-A3FA-C2AC2F6D80CF}" type="parTrans" cxnId="{799F04A2-C091-4BA2-BAD7-A8E1AFAD94AE}">
      <dgm:prSet/>
      <dgm:spPr/>
      <dgm:t>
        <a:bodyPr/>
        <a:lstStyle/>
        <a:p>
          <a:endParaRPr lang="en-US"/>
        </a:p>
      </dgm:t>
    </dgm:pt>
    <dgm:pt modelId="{0A39086F-9415-4CDD-91B9-DE80F73247E0}" type="sibTrans" cxnId="{799F04A2-C091-4BA2-BAD7-A8E1AFAD94AE}">
      <dgm:prSet/>
      <dgm:spPr/>
      <dgm:t>
        <a:bodyPr/>
        <a:lstStyle/>
        <a:p>
          <a:endParaRPr lang="en-US"/>
        </a:p>
      </dgm:t>
    </dgm:pt>
    <dgm:pt modelId="{FF95197F-373D-4FC6-A818-7CD33C38DEE4}">
      <dgm:prSet custT="1"/>
      <dgm:spPr/>
      <dgm:t>
        <a:bodyPr/>
        <a:lstStyle/>
        <a:p>
          <a:r>
            <a:rPr lang="en-US" sz="1800" b="1" dirty="0" smtClean="0"/>
            <a:t>Events</a:t>
          </a:r>
          <a:endParaRPr lang="en-US" sz="1800" dirty="0"/>
        </a:p>
      </dgm:t>
    </dgm:pt>
    <dgm:pt modelId="{719DFC7A-79CE-4869-A279-D790E930DD71}" type="parTrans" cxnId="{485E6E95-F624-4ABD-A173-74822B8F8D8E}">
      <dgm:prSet/>
      <dgm:spPr/>
      <dgm:t>
        <a:bodyPr/>
        <a:lstStyle/>
        <a:p>
          <a:endParaRPr lang="en-US"/>
        </a:p>
      </dgm:t>
    </dgm:pt>
    <dgm:pt modelId="{4F3CE3C6-495D-4312-B360-1A2020A8DA03}" type="sibTrans" cxnId="{485E6E95-F624-4ABD-A173-74822B8F8D8E}">
      <dgm:prSet/>
      <dgm:spPr/>
      <dgm:t>
        <a:bodyPr/>
        <a:lstStyle/>
        <a:p>
          <a:endParaRPr lang="en-US"/>
        </a:p>
      </dgm:t>
    </dgm:pt>
    <dgm:pt modelId="{89A609A8-889A-4759-83BB-6D933702C084}">
      <dgm:prSet custT="1"/>
      <dgm:spPr/>
      <dgm:t>
        <a:bodyPr/>
        <a:lstStyle/>
        <a:p>
          <a:r>
            <a:rPr lang="en-US" sz="1800" b="1" dirty="0" smtClean="0"/>
            <a:t>Properties</a:t>
          </a:r>
          <a:endParaRPr lang="en-US" sz="1800" dirty="0"/>
        </a:p>
      </dgm:t>
    </dgm:pt>
    <dgm:pt modelId="{6EB729E1-2429-4B20-B848-40929CC28298}" type="parTrans" cxnId="{EE0D58E0-C70D-4FCF-84F2-0E939A7C6991}">
      <dgm:prSet/>
      <dgm:spPr/>
      <dgm:t>
        <a:bodyPr/>
        <a:lstStyle/>
        <a:p>
          <a:endParaRPr lang="en-US"/>
        </a:p>
      </dgm:t>
    </dgm:pt>
    <dgm:pt modelId="{6DF37CC9-790F-4B06-BB0E-3253E2810B2B}" type="sibTrans" cxnId="{EE0D58E0-C70D-4FCF-84F2-0E939A7C6991}">
      <dgm:prSet/>
      <dgm:spPr/>
      <dgm:t>
        <a:bodyPr/>
        <a:lstStyle/>
        <a:p>
          <a:endParaRPr lang="en-US"/>
        </a:p>
      </dgm:t>
    </dgm:pt>
    <dgm:pt modelId="{84D06F55-16D1-4397-B11E-C63A370E8F84}">
      <dgm:prSet custT="1"/>
      <dgm:spPr/>
      <dgm:t>
        <a:bodyPr/>
        <a:lstStyle/>
        <a:p>
          <a:r>
            <a:rPr lang="en-US" sz="1800" b="1" dirty="0" smtClean="0"/>
            <a:t>Persistence</a:t>
          </a:r>
          <a:endParaRPr lang="en-US" sz="1800" dirty="0"/>
        </a:p>
      </dgm:t>
    </dgm:pt>
    <dgm:pt modelId="{9BFB48CE-6C7E-4612-8897-33F345AF1A39}" type="parTrans" cxnId="{89B9B230-FE0C-4E0E-82CD-1AA7FF7E7AA9}">
      <dgm:prSet/>
      <dgm:spPr/>
      <dgm:t>
        <a:bodyPr/>
        <a:lstStyle/>
        <a:p>
          <a:endParaRPr lang="en-US"/>
        </a:p>
      </dgm:t>
    </dgm:pt>
    <dgm:pt modelId="{A6C0943A-3CA9-4D48-B84B-308FB2B24E8E}" type="sibTrans" cxnId="{89B9B230-FE0C-4E0E-82CD-1AA7FF7E7AA9}">
      <dgm:prSet/>
      <dgm:spPr/>
      <dgm:t>
        <a:bodyPr/>
        <a:lstStyle/>
        <a:p>
          <a:endParaRPr lang="en-US"/>
        </a:p>
      </dgm:t>
    </dgm:pt>
    <dgm:pt modelId="{D67C05DF-06B9-4C98-853C-65903ED6BCE0}" type="pres">
      <dgm:prSet presAssocID="{E2BC890D-98A7-4A90-92A7-4D0034F7FD5B}" presName="Name0" presStyleCnt="0">
        <dgm:presLayoutVars>
          <dgm:dir/>
          <dgm:resizeHandles val="exact"/>
        </dgm:presLayoutVars>
      </dgm:prSet>
      <dgm:spPr/>
      <dgm:t>
        <a:bodyPr/>
        <a:lstStyle/>
        <a:p>
          <a:endParaRPr lang="en-US"/>
        </a:p>
      </dgm:t>
    </dgm:pt>
    <dgm:pt modelId="{3EA251CA-5C07-4A86-AAF4-9F16DE01D586}" type="pres">
      <dgm:prSet presAssocID="{E2BC890D-98A7-4A90-92A7-4D0034F7FD5B}" presName="cycle" presStyleCnt="0"/>
      <dgm:spPr/>
    </dgm:pt>
    <dgm:pt modelId="{4DD81535-C945-4907-BF5D-933F3C11301E}" type="pres">
      <dgm:prSet presAssocID="{457CD74D-D1AD-40B8-B003-1BF43A734D40}" presName="nodeFirstNode" presStyleLbl="node1" presStyleIdx="0" presStyleCnt="5">
        <dgm:presLayoutVars>
          <dgm:bulletEnabled val="1"/>
        </dgm:presLayoutVars>
      </dgm:prSet>
      <dgm:spPr/>
      <dgm:t>
        <a:bodyPr/>
        <a:lstStyle/>
        <a:p>
          <a:endParaRPr lang="en-US"/>
        </a:p>
      </dgm:t>
    </dgm:pt>
    <dgm:pt modelId="{8CB72748-3F04-4310-9EE1-9690195A2B3E}" type="pres">
      <dgm:prSet presAssocID="{72F17DB1-6E1F-448A-8360-A4A1FF92CB83}" presName="sibTransFirstNode" presStyleLbl="bgShp" presStyleIdx="0" presStyleCnt="1"/>
      <dgm:spPr/>
      <dgm:t>
        <a:bodyPr/>
        <a:lstStyle/>
        <a:p>
          <a:endParaRPr lang="en-US"/>
        </a:p>
      </dgm:t>
    </dgm:pt>
    <dgm:pt modelId="{09EF0B81-CFCD-4113-85AD-A023E394A919}" type="pres">
      <dgm:prSet presAssocID="{72881AC3-22C5-48CA-BA77-7CD7867F32C1}" presName="nodeFollowingNodes" presStyleLbl="node1" presStyleIdx="1" presStyleCnt="5">
        <dgm:presLayoutVars>
          <dgm:bulletEnabled val="1"/>
        </dgm:presLayoutVars>
      </dgm:prSet>
      <dgm:spPr/>
      <dgm:t>
        <a:bodyPr/>
        <a:lstStyle/>
        <a:p>
          <a:endParaRPr lang="en-US"/>
        </a:p>
      </dgm:t>
    </dgm:pt>
    <dgm:pt modelId="{0E83816F-2934-480A-91D1-0E51FFCF23E5}" type="pres">
      <dgm:prSet presAssocID="{FF95197F-373D-4FC6-A818-7CD33C38DEE4}" presName="nodeFollowingNodes" presStyleLbl="node1" presStyleIdx="2" presStyleCnt="5">
        <dgm:presLayoutVars>
          <dgm:bulletEnabled val="1"/>
        </dgm:presLayoutVars>
      </dgm:prSet>
      <dgm:spPr/>
      <dgm:t>
        <a:bodyPr/>
        <a:lstStyle/>
        <a:p>
          <a:endParaRPr lang="en-US"/>
        </a:p>
      </dgm:t>
    </dgm:pt>
    <dgm:pt modelId="{0ED1486E-DC00-455F-A9C4-0BFC59EAB8BB}" type="pres">
      <dgm:prSet presAssocID="{89A609A8-889A-4759-83BB-6D933702C084}" presName="nodeFollowingNodes" presStyleLbl="node1" presStyleIdx="3" presStyleCnt="5">
        <dgm:presLayoutVars>
          <dgm:bulletEnabled val="1"/>
        </dgm:presLayoutVars>
      </dgm:prSet>
      <dgm:spPr/>
      <dgm:t>
        <a:bodyPr/>
        <a:lstStyle/>
        <a:p>
          <a:endParaRPr lang="en-US"/>
        </a:p>
      </dgm:t>
    </dgm:pt>
    <dgm:pt modelId="{928B8CB6-76D2-456C-850C-F429E4256681}" type="pres">
      <dgm:prSet presAssocID="{84D06F55-16D1-4397-B11E-C63A370E8F84}" presName="nodeFollowingNodes" presStyleLbl="node1" presStyleIdx="4" presStyleCnt="5">
        <dgm:presLayoutVars>
          <dgm:bulletEnabled val="1"/>
        </dgm:presLayoutVars>
      </dgm:prSet>
      <dgm:spPr/>
      <dgm:t>
        <a:bodyPr/>
        <a:lstStyle/>
        <a:p>
          <a:endParaRPr lang="en-US"/>
        </a:p>
      </dgm:t>
    </dgm:pt>
  </dgm:ptLst>
  <dgm:cxnLst>
    <dgm:cxn modelId="{69062D7F-462A-4886-BFC4-6352DB568177}" type="presOf" srcId="{72F17DB1-6E1F-448A-8360-A4A1FF92CB83}" destId="{8CB72748-3F04-4310-9EE1-9690195A2B3E}" srcOrd="0" destOrd="0" presId="urn:microsoft.com/office/officeart/2005/8/layout/cycle3"/>
    <dgm:cxn modelId="{485E6E95-F624-4ABD-A173-74822B8F8D8E}" srcId="{E2BC890D-98A7-4A90-92A7-4D0034F7FD5B}" destId="{FF95197F-373D-4FC6-A818-7CD33C38DEE4}" srcOrd="2" destOrd="0" parTransId="{719DFC7A-79CE-4869-A279-D790E930DD71}" sibTransId="{4F3CE3C6-495D-4312-B360-1A2020A8DA03}"/>
    <dgm:cxn modelId="{18086809-7F34-4D3E-B1DE-C79633B9EBBD}" type="presOf" srcId="{E2BC890D-98A7-4A90-92A7-4D0034F7FD5B}" destId="{D67C05DF-06B9-4C98-853C-65903ED6BCE0}" srcOrd="0" destOrd="0" presId="urn:microsoft.com/office/officeart/2005/8/layout/cycle3"/>
    <dgm:cxn modelId="{D0E3E78D-3E5A-48EA-852F-BA5DBE347113}" type="presOf" srcId="{FF95197F-373D-4FC6-A818-7CD33C38DEE4}" destId="{0E83816F-2934-480A-91D1-0E51FFCF23E5}" srcOrd="0" destOrd="0" presId="urn:microsoft.com/office/officeart/2005/8/layout/cycle3"/>
    <dgm:cxn modelId="{E8EC5CF6-6F4A-4C3F-A731-21F7CB7C2DA0}" type="presOf" srcId="{89A609A8-889A-4759-83BB-6D933702C084}" destId="{0ED1486E-DC00-455F-A9C4-0BFC59EAB8BB}" srcOrd="0" destOrd="0" presId="urn:microsoft.com/office/officeart/2005/8/layout/cycle3"/>
    <dgm:cxn modelId="{86DF3687-1A70-4F29-9C8F-D0C5B57C54C3}" type="presOf" srcId="{457CD74D-D1AD-40B8-B003-1BF43A734D40}" destId="{4DD81535-C945-4907-BF5D-933F3C11301E}" srcOrd="0" destOrd="0" presId="urn:microsoft.com/office/officeart/2005/8/layout/cycle3"/>
    <dgm:cxn modelId="{89B9B230-FE0C-4E0E-82CD-1AA7FF7E7AA9}" srcId="{E2BC890D-98A7-4A90-92A7-4D0034F7FD5B}" destId="{84D06F55-16D1-4397-B11E-C63A370E8F84}" srcOrd="4" destOrd="0" parTransId="{9BFB48CE-6C7E-4612-8897-33F345AF1A39}" sibTransId="{A6C0943A-3CA9-4D48-B84B-308FB2B24E8E}"/>
    <dgm:cxn modelId="{5298A845-9839-4A35-A495-4B152E340DDD}" srcId="{E2BC890D-98A7-4A90-92A7-4D0034F7FD5B}" destId="{457CD74D-D1AD-40B8-B003-1BF43A734D40}" srcOrd="0" destOrd="0" parTransId="{F9A41CCB-9507-4570-95E0-99468DC339E4}" sibTransId="{72F17DB1-6E1F-448A-8360-A4A1FF92CB83}"/>
    <dgm:cxn modelId="{EE0D58E0-C70D-4FCF-84F2-0E939A7C6991}" srcId="{E2BC890D-98A7-4A90-92A7-4D0034F7FD5B}" destId="{89A609A8-889A-4759-83BB-6D933702C084}" srcOrd="3" destOrd="0" parTransId="{6EB729E1-2429-4B20-B848-40929CC28298}" sibTransId="{6DF37CC9-790F-4B06-BB0E-3253E2810B2B}"/>
    <dgm:cxn modelId="{89AA281B-E8E8-42BD-9C6A-EA771886C3AB}" type="presOf" srcId="{84D06F55-16D1-4397-B11E-C63A370E8F84}" destId="{928B8CB6-76D2-456C-850C-F429E4256681}" srcOrd="0" destOrd="0" presId="urn:microsoft.com/office/officeart/2005/8/layout/cycle3"/>
    <dgm:cxn modelId="{799F04A2-C091-4BA2-BAD7-A8E1AFAD94AE}" srcId="{E2BC890D-98A7-4A90-92A7-4D0034F7FD5B}" destId="{72881AC3-22C5-48CA-BA77-7CD7867F32C1}" srcOrd="1" destOrd="0" parTransId="{4A55E964-4654-4C76-A3FA-C2AC2F6D80CF}" sibTransId="{0A39086F-9415-4CDD-91B9-DE80F73247E0}"/>
    <dgm:cxn modelId="{9BA90D5F-AF68-49F7-B601-2CA958E47F29}" type="presOf" srcId="{72881AC3-22C5-48CA-BA77-7CD7867F32C1}" destId="{09EF0B81-CFCD-4113-85AD-A023E394A919}" srcOrd="0" destOrd="0" presId="urn:microsoft.com/office/officeart/2005/8/layout/cycle3"/>
    <dgm:cxn modelId="{589A562F-9167-4169-8786-FBCA1732BF10}" type="presParOf" srcId="{D67C05DF-06B9-4C98-853C-65903ED6BCE0}" destId="{3EA251CA-5C07-4A86-AAF4-9F16DE01D586}" srcOrd="0" destOrd="0" presId="urn:microsoft.com/office/officeart/2005/8/layout/cycle3"/>
    <dgm:cxn modelId="{AEF6C0F6-A6B4-49CC-9EE9-45F5192E35D7}" type="presParOf" srcId="{3EA251CA-5C07-4A86-AAF4-9F16DE01D586}" destId="{4DD81535-C945-4907-BF5D-933F3C11301E}" srcOrd="0" destOrd="0" presId="urn:microsoft.com/office/officeart/2005/8/layout/cycle3"/>
    <dgm:cxn modelId="{00CE7D45-1CAB-4171-B66D-B1B5F3CF97A1}" type="presParOf" srcId="{3EA251CA-5C07-4A86-AAF4-9F16DE01D586}" destId="{8CB72748-3F04-4310-9EE1-9690195A2B3E}" srcOrd="1" destOrd="0" presId="urn:microsoft.com/office/officeart/2005/8/layout/cycle3"/>
    <dgm:cxn modelId="{E765E678-72D0-48ED-92D3-C557E290FDD8}" type="presParOf" srcId="{3EA251CA-5C07-4A86-AAF4-9F16DE01D586}" destId="{09EF0B81-CFCD-4113-85AD-A023E394A919}" srcOrd="2" destOrd="0" presId="urn:microsoft.com/office/officeart/2005/8/layout/cycle3"/>
    <dgm:cxn modelId="{E48994A9-729A-43A8-926D-7A7F6DD9D505}" type="presParOf" srcId="{3EA251CA-5C07-4A86-AAF4-9F16DE01D586}" destId="{0E83816F-2934-480A-91D1-0E51FFCF23E5}" srcOrd="3" destOrd="0" presId="urn:microsoft.com/office/officeart/2005/8/layout/cycle3"/>
    <dgm:cxn modelId="{678DD86C-6F0D-40C9-9B80-B07312277E07}" type="presParOf" srcId="{3EA251CA-5C07-4A86-AAF4-9F16DE01D586}" destId="{0ED1486E-DC00-455F-A9C4-0BFC59EAB8BB}" srcOrd="4" destOrd="0" presId="urn:microsoft.com/office/officeart/2005/8/layout/cycle3"/>
    <dgm:cxn modelId="{72F8D5AD-EC8B-48A6-A26D-DFD925879E07}" type="presParOf" srcId="{3EA251CA-5C07-4A86-AAF4-9F16DE01D586}" destId="{928B8CB6-76D2-456C-850C-F429E4256681}" srcOrd="5" destOrd="0" presId="urn:microsoft.com/office/officeart/2005/8/layout/cycle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9371B27-0436-4D98-8678-7E8F0D426F98}" type="doc">
      <dgm:prSet loTypeId="urn:microsoft.com/office/officeart/2005/8/layout/default#8" loCatId="list" qsTypeId="urn:microsoft.com/office/officeart/2005/8/quickstyle/3d6" qsCatId="3D" csTypeId="urn:microsoft.com/office/officeart/2005/8/colors/accent1_2" csCatId="accent1" phldr="1"/>
      <dgm:spPr/>
      <dgm:t>
        <a:bodyPr/>
        <a:lstStyle/>
        <a:p>
          <a:endParaRPr lang="en-US"/>
        </a:p>
      </dgm:t>
    </dgm:pt>
    <dgm:pt modelId="{54A910FB-E51C-4A9C-BA69-49AE5B00C73F}">
      <dgm:prSet phldrT="[Text]"/>
      <dgm:spPr/>
      <dgm:t>
        <a:bodyPr/>
        <a:lstStyle/>
        <a:p>
          <a:r>
            <a:rPr lang="en-US" b="1" dirty="0" smtClean="0"/>
            <a:t>Simple Functions</a:t>
          </a:r>
          <a:endParaRPr lang="en-US" dirty="0"/>
        </a:p>
      </dgm:t>
    </dgm:pt>
    <dgm:pt modelId="{6553C381-F59E-4097-838B-DC5C1ED715CF}" type="parTrans" cxnId="{BA14CC4E-EA5F-4A90-9BC7-1E2A89421EE7}">
      <dgm:prSet/>
      <dgm:spPr/>
      <dgm:t>
        <a:bodyPr/>
        <a:lstStyle/>
        <a:p>
          <a:endParaRPr lang="en-US"/>
        </a:p>
      </dgm:t>
    </dgm:pt>
    <dgm:pt modelId="{DCC4D41C-ADC9-449F-AAF5-86AB7C971951}" type="sibTrans" cxnId="{BA14CC4E-EA5F-4A90-9BC7-1E2A89421EE7}">
      <dgm:prSet/>
      <dgm:spPr/>
      <dgm:t>
        <a:bodyPr/>
        <a:lstStyle/>
        <a:p>
          <a:endParaRPr lang="en-US"/>
        </a:p>
      </dgm:t>
    </dgm:pt>
    <dgm:pt modelId="{0E5E4616-9FF0-42D0-9896-C69E3B9241EA}">
      <dgm:prSet/>
      <dgm:spPr/>
      <dgm:t>
        <a:bodyPr/>
        <a:lstStyle/>
        <a:p>
          <a:r>
            <a:rPr lang="en-US" b="1" smtClean="0"/>
            <a:t>Pie-Chart</a:t>
          </a:r>
          <a:endParaRPr lang="en-US"/>
        </a:p>
      </dgm:t>
    </dgm:pt>
    <dgm:pt modelId="{535376C1-1B3B-480A-93BC-9B49E36302B2}" type="parTrans" cxnId="{81EC03C5-34B0-4294-A31F-8B8A665082FF}">
      <dgm:prSet/>
      <dgm:spPr/>
      <dgm:t>
        <a:bodyPr/>
        <a:lstStyle/>
        <a:p>
          <a:endParaRPr lang="en-US"/>
        </a:p>
      </dgm:t>
    </dgm:pt>
    <dgm:pt modelId="{06536D22-AB30-4620-9988-47B7A1EF38DB}" type="sibTrans" cxnId="{81EC03C5-34B0-4294-A31F-8B8A665082FF}">
      <dgm:prSet/>
      <dgm:spPr/>
      <dgm:t>
        <a:bodyPr/>
        <a:lstStyle/>
        <a:p>
          <a:endParaRPr lang="en-US"/>
        </a:p>
      </dgm:t>
    </dgm:pt>
    <dgm:pt modelId="{4F1473C5-B1D3-497D-95BE-27AC50385B97}">
      <dgm:prSet/>
      <dgm:spPr/>
      <dgm:t>
        <a:bodyPr/>
        <a:lstStyle/>
        <a:p>
          <a:r>
            <a:rPr lang="en-US" b="1" smtClean="0"/>
            <a:t>Real-time Price Information</a:t>
          </a:r>
          <a:endParaRPr lang="en-US"/>
        </a:p>
      </dgm:t>
    </dgm:pt>
    <dgm:pt modelId="{326ABA16-9F30-4B68-98F1-0BB4F9D5F00B}" type="parTrans" cxnId="{CCC6D128-792E-4689-B63E-5ED8BBB34E1E}">
      <dgm:prSet/>
      <dgm:spPr/>
      <dgm:t>
        <a:bodyPr/>
        <a:lstStyle/>
        <a:p>
          <a:endParaRPr lang="en-US"/>
        </a:p>
      </dgm:t>
    </dgm:pt>
    <dgm:pt modelId="{BADBE7CF-84CF-4647-B5FC-3256F80C5197}" type="sibTrans" cxnId="{CCC6D128-792E-4689-B63E-5ED8BBB34E1E}">
      <dgm:prSet/>
      <dgm:spPr/>
      <dgm:t>
        <a:bodyPr/>
        <a:lstStyle/>
        <a:p>
          <a:endParaRPr lang="en-US"/>
        </a:p>
      </dgm:t>
    </dgm:pt>
    <dgm:pt modelId="{67E9979C-014F-429A-98D5-DCFB9523A2C0}" type="pres">
      <dgm:prSet presAssocID="{E9371B27-0436-4D98-8678-7E8F0D426F98}" presName="diagram" presStyleCnt="0">
        <dgm:presLayoutVars>
          <dgm:dir/>
          <dgm:resizeHandles val="exact"/>
        </dgm:presLayoutVars>
      </dgm:prSet>
      <dgm:spPr/>
      <dgm:t>
        <a:bodyPr/>
        <a:lstStyle/>
        <a:p>
          <a:endParaRPr lang="en-US"/>
        </a:p>
      </dgm:t>
    </dgm:pt>
    <dgm:pt modelId="{9F6EAD6C-1BCF-483A-806F-7B03BF4426CC}" type="pres">
      <dgm:prSet presAssocID="{54A910FB-E51C-4A9C-BA69-49AE5B00C73F}" presName="node" presStyleLbl="node1" presStyleIdx="0" presStyleCnt="3">
        <dgm:presLayoutVars>
          <dgm:bulletEnabled val="1"/>
        </dgm:presLayoutVars>
      </dgm:prSet>
      <dgm:spPr/>
      <dgm:t>
        <a:bodyPr/>
        <a:lstStyle/>
        <a:p>
          <a:endParaRPr lang="en-US"/>
        </a:p>
      </dgm:t>
    </dgm:pt>
    <dgm:pt modelId="{99E9D7EA-D315-4A48-AFF7-DE2673B13300}" type="pres">
      <dgm:prSet presAssocID="{DCC4D41C-ADC9-449F-AAF5-86AB7C971951}" presName="sibTrans" presStyleCnt="0"/>
      <dgm:spPr/>
    </dgm:pt>
    <dgm:pt modelId="{0714E657-E888-4FB6-8400-12989FCF466A}" type="pres">
      <dgm:prSet presAssocID="{0E5E4616-9FF0-42D0-9896-C69E3B9241EA}" presName="node" presStyleLbl="node1" presStyleIdx="1" presStyleCnt="3">
        <dgm:presLayoutVars>
          <dgm:bulletEnabled val="1"/>
        </dgm:presLayoutVars>
      </dgm:prSet>
      <dgm:spPr/>
      <dgm:t>
        <a:bodyPr/>
        <a:lstStyle/>
        <a:p>
          <a:endParaRPr lang="en-US"/>
        </a:p>
      </dgm:t>
    </dgm:pt>
    <dgm:pt modelId="{5491B95B-6758-4198-B03F-3C18F5BC73FE}" type="pres">
      <dgm:prSet presAssocID="{06536D22-AB30-4620-9988-47B7A1EF38DB}" presName="sibTrans" presStyleCnt="0"/>
      <dgm:spPr/>
    </dgm:pt>
    <dgm:pt modelId="{ABA04C64-0962-4DCA-A182-214E4F1249DB}" type="pres">
      <dgm:prSet presAssocID="{4F1473C5-B1D3-497D-95BE-27AC50385B97}" presName="node" presStyleLbl="node1" presStyleIdx="2" presStyleCnt="3">
        <dgm:presLayoutVars>
          <dgm:bulletEnabled val="1"/>
        </dgm:presLayoutVars>
      </dgm:prSet>
      <dgm:spPr/>
      <dgm:t>
        <a:bodyPr/>
        <a:lstStyle/>
        <a:p>
          <a:endParaRPr lang="en-US"/>
        </a:p>
      </dgm:t>
    </dgm:pt>
  </dgm:ptLst>
  <dgm:cxnLst>
    <dgm:cxn modelId="{9ED1AA3C-8ADB-468F-8309-1F38D046C72B}" type="presOf" srcId="{E9371B27-0436-4D98-8678-7E8F0D426F98}" destId="{67E9979C-014F-429A-98D5-DCFB9523A2C0}" srcOrd="0" destOrd="0" presId="urn:microsoft.com/office/officeart/2005/8/layout/default#8"/>
    <dgm:cxn modelId="{BA14CC4E-EA5F-4A90-9BC7-1E2A89421EE7}" srcId="{E9371B27-0436-4D98-8678-7E8F0D426F98}" destId="{54A910FB-E51C-4A9C-BA69-49AE5B00C73F}" srcOrd="0" destOrd="0" parTransId="{6553C381-F59E-4097-838B-DC5C1ED715CF}" sibTransId="{DCC4D41C-ADC9-449F-AAF5-86AB7C971951}"/>
    <dgm:cxn modelId="{52C9DBB3-8330-4719-B248-3936328DC417}" type="presOf" srcId="{4F1473C5-B1D3-497D-95BE-27AC50385B97}" destId="{ABA04C64-0962-4DCA-A182-214E4F1249DB}" srcOrd="0" destOrd="0" presId="urn:microsoft.com/office/officeart/2005/8/layout/default#8"/>
    <dgm:cxn modelId="{01C2F9E1-874D-4F35-A695-2F13E8344A0E}" type="presOf" srcId="{54A910FB-E51C-4A9C-BA69-49AE5B00C73F}" destId="{9F6EAD6C-1BCF-483A-806F-7B03BF4426CC}" srcOrd="0" destOrd="0" presId="urn:microsoft.com/office/officeart/2005/8/layout/default#8"/>
    <dgm:cxn modelId="{B667DEAB-4155-47CF-9343-08BD236AB551}" type="presOf" srcId="{0E5E4616-9FF0-42D0-9896-C69E3B9241EA}" destId="{0714E657-E888-4FB6-8400-12989FCF466A}" srcOrd="0" destOrd="0" presId="urn:microsoft.com/office/officeart/2005/8/layout/default#8"/>
    <dgm:cxn modelId="{81EC03C5-34B0-4294-A31F-8B8A665082FF}" srcId="{E9371B27-0436-4D98-8678-7E8F0D426F98}" destId="{0E5E4616-9FF0-42D0-9896-C69E3B9241EA}" srcOrd="1" destOrd="0" parTransId="{535376C1-1B3B-480A-93BC-9B49E36302B2}" sibTransId="{06536D22-AB30-4620-9988-47B7A1EF38DB}"/>
    <dgm:cxn modelId="{CCC6D128-792E-4689-B63E-5ED8BBB34E1E}" srcId="{E9371B27-0436-4D98-8678-7E8F0D426F98}" destId="{4F1473C5-B1D3-497D-95BE-27AC50385B97}" srcOrd="2" destOrd="0" parTransId="{326ABA16-9F30-4B68-98F1-0BB4F9D5F00B}" sibTransId="{BADBE7CF-84CF-4647-B5FC-3256F80C5197}"/>
    <dgm:cxn modelId="{A3C3D7CA-6D33-41BA-9078-3DBDFC8ADE3F}" type="presParOf" srcId="{67E9979C-014F-429A-98D5-DCFB9523A2C0}" destId="{9F6EAD6C-1BCF-483A-806F-7B03BF4426CC}" srcOrd="0" destOrd="0" presId="urn:microsoft.com/office/officeart/2005/8/layout/default#8"/>
    <dgm:cxn modelId="{2ACEC730-A251-4A15-BDF7-F193EB9274C0}" type="presParOf" srcId="{67E9979C-014F-429A-98D5-DCFB9523A2C0}" destId="{99E9D7EA-D315-4A48-AFF7-DE2673B13300}" srcOrd="1" destOrd="0" presId="urn:microsoft.com/office/officeart/2005/8/layout/default#8"/>
    <dgm:cxn modelId="{162DC7D0-962E-4AF7-935C-CBB86B1FC100}" type="presParOf" srcId="{67E9979C-014F-429A-98D5-DCFB9523A2C0}" destId="{0714E657-E888-4FB6-8400-12989FCF466A}" srcOrd="2" destOrd="0" presId="urn:microsoft.com/office/officeart/2005/8/layout/default#8"/>
    <dgm:cxn modelId="{A06BD5C9-5B2C-47B1-B2E3-B1C7F37399FD}" type="presParOf" srcId="{67E9979C-014F-429A-98D5-DCFB9523A2C0}" destId="{5491B95B-6758-4198-B03F-3C18F5BC73FE}" srcOrd="3" destOrd="0" presId="urn:microsoft.com/office/officeart/2005/8/layout/default#8"/>
    <dgm:cxn modelId="{418196BE-8E4D-441F-990B-CDC375AFB7D1}" type="presParOf" srcId="{67E9979C-014F-429A-98D5-DCFB9523A2C0}" destId="{ABA04C64-0962-4DCA-A182-214E4F1249DB}" srcOrd="4" destOrd="0" presId="urn:microsoft.com/office/officeart/2005/8/layout/default#8"/>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5CD968F-8E77-40FE-89F4-469F5B356132}" type="doc">
      <dgm:prSet loTypeId="urn:microsoft.com/office/officeart/2005/8/layout/process2" loCatId="process" qsTypeId="urn:microsoft.com/office/officeart/2005/8/quickstyle/simple1" qsCatId="simple" csTypeId="urn:microsoft.com/office/officeart/2005/8/colors/accent1_1" csCatId="accent1" phldr="1"/>
      <dgm:spPr/>
    </dgm:pt>
    <dgm:pt modelId="{108EDB57-A78B-4ADF-B420-1B0855101C6B}">
      <dgm:prSet phldrT="[Text]" custT="1"/>
      <dgm:spPr/>
      <dgm:t>
        <a:bodyPr/>
        <a:lstStyle/>
        <a:p>
          <a:r>
            <a:rPr lang="en-US" sz="1800" b="1" dirty="0" smtClean="0"/>
            <a:t>Properties</a:t>
          </a:r>
          <a:endParaRPr lang="en-US" sz="1800" dirty="0"/>
        </a:p>
      </dgm:t>
    </dgm:pt>
    <dgm:pt modelId="{7199A32A-B909-4AAB-BE64-0FEE518CE94D}" type="parTrans" cxnId="{6BED7A17-24C9-4908-9CF3-DBE3506B58B3}">
      <dgm:prSet/>
      <dgm:spPr/>
      <dgm:t>
        <a:bodyPr/>
        <a:lstStyle/>
        <a:p>
          <a:endParaRPr lang="en-US"/>
        </a:p>
      </dgm:t>
    </dgm:pt>
    <dgm:pt modelId="{A1CB043B-225F-45D9-BD98-15A1A3E87CE7}" type="sibTrans" cxnId="{6BED7A17-24C9-4908-9CF3-DBE3506B58B3}">
      <dgm:prSet/>
      <dgm:spPr/>
      <dgm:t>
        <a:bodyPr/>
        <a:lstStyle/>
        <a:p>
          <a:endParaRPr lang="en-US"/>
        </a:p>
      </dgm:t>
    </dgm:pt>
    <dgm:pt modelId="{F6038084-B4E9-44C8-9FF1-6BA6CEA71316}">
      <dgm:prSet custT="1"/>
      <dgm:spPr/>
      <dgm:t>
        <a:bodyPr/>
        <a:lstStyle/>
        <a:p>
          <a:r>
            <a:rPr lang="en-US" sz="1800" b="1" smtClean="0"/>
            <a:t>Methods</a:t>
          </a:r>
          <a:endParaRPr lang="en-US" sz="1800" b="1" dirty="0" smtClean="0"/>
        </a:p>
      </dgm:t>
    </dgm:pt>
    <dgm:pt modelId="{0644572C-A76C-48D5-85C6-28E2ADCCA084}" type="parTrans" cxnId="{FEA15360-43F7-433F-94C8-009AF0F9D392}">
      <dgm:prSet/>
      <dgm:spPr/>
      <dgm:t>
        <a:bodyPr/>
        <a:lstStyle/>
        <a:p>
          <a:endParaRPr lang="en-US"/>
        </a:p>
      </dgm:t>
    </dgm:pt>
    <dgm:pt modelId="{2A81E77F-9321-4F7A-827D-2A60112003DF}" type="sibTrans" cxnId="{FEA15360-43F7-433F-94C8-009AF0F9D392}">
      <dgm:prSet/>
      <dgm:spPr/>
      <dgm:t>
        <a:bodyPr/>
        <a:lstStyle/>
        <a:p>
          <a:endParaRPr lang="en-US"/>
        </a:p>
      </dgm:t>
    </dgm:pt>
    <dgm:pt modelId="{E3BDF022-EE54-4CAA-AC93-23895B6B410C}">
      <dgm:prSet custT="1"/>
      <dgm:spPr/>
      <dgm:t>
        <a:bodyPr/>
        <a:lstStyle/>
        <a:p>
          <a:r>
            <a:rPr lang="en-US" sz="1800" b="1" dirty="0" smtClean="0"/>
            <a:t>Events</a:t>
          </a:r>
          <a:endParaRPr lang="en-US" sz="1800" dirty="0"/>
        </a:p>
      </dgm:t>
    </dgm:pt>
    <dgm:pt modelId="{821A2BDA-7AB9-4E08-8843-9739464E4A81}" type="parTrans" cxnId="{210C1F35-3C38-435C-9FFE-A1AC6F421046}">
      <dgm:prSet/>
      <dgm:spPr/>
      <dgm:t>
        <a:bodyPr/>
        <a:lstStyle/>
        <a:p>
          <a:endParaRPr lang="en-US"/>
        </a:p>
      </dgm:t>
    </dgm:pt>
    <dgm:pt modelId="{0DAAFCCB-79AD-4FA0-9E44-EB4667D15E3B}" type="sibTrans" cxnId="{210C1F35-3C38-435C-9FFE-A1AC6F421046}">
      <dgm:prSet/>
      <dgm:spPr/>
      <dgm:t>
        <a:bodyPr/>
        <a:lstStyle/>
        <a:p>
          <a:endParaRPr lang="en-US"/>
        </a:p>
      </dgm:t>
    </dgm:pt>
    <dgm:pt modelId="{49BEF5A9-A64E-453D-BE5B-4DFCC3247A85}" type="pres">
      <dgm:prSet presAssocID="{15CD968F-8E77-40FE-89F4-469F5B356132}" presName="linearFlow" presStyleCnt="0">
        <dgm:presLayoutVars>
          <dgm:resizeHandles val="exact"/>
        </dgm:presLayoutVars>
      </dgm:prSet>
      <dgm:spPr/>
    </dgm:pt>
    <dgm:pt modelId="{9ED75DD4-083F-4B60-8E4B-62382917C7D8}" type="pres">
      <dgm:prSet presAssocID="{108EDB57-A78B-4ADF-B420-1B0855101C6B}" presName="node" presStyleLbl="node1" presStyleIdx="0" presStyleCnt="3">
        <dgm:presLayoutVars>
          <dgm:bulletEnabled val="1"/>
        </dgm:presLayoutVars>
      </dgm:prSet>
      <dgm:spPr/>
      <dgm:t>
        <a:bodyPr/>
        <a:lstStyle/>
        <a:p>
          <a:endParaRPr lang="en-US"/>
        </a:p>
      </dgm:t>
    </dgm:pt>
    <dgm:pt modelId="{6E52F1AF-6FEC-4ABC-90B8-2DF36DE5DC2B}" type="pres">
      <dgm:prSet presAssocID="{A1CB043B-225F-45D9-BD98-15A1A3E87CE7}" presName="sibTrans" presStyleLbl="sibTrans2D1" presStyleIdx="0" presStyleCnt="2"/>
      <dgm:spPr/>
      <dgm:t>
        <a:bodyPr/>
        <a:lstStyle/>
        <a:p>
          <a:endParaRPr lang="en-US"/>
        </a:p>
      </dgm:t>
    </dgm:pt>
    <dgm:pt modelId="{E178C324-36F7-4308-B5A1-475E6DBF55C5}" type="pres">
      <dgm:prSet presAssocID="{A1CB043B-225F-45D9-BD98-15A1A3E87CE7}" presName="connectorText" presStyleLbl="sibTrans2D1" presStyleIdx="0" presStyleCnt="2"/>
      <dgm:spPr/>
      <dgm:t>
        <a:bodyPr/>
        <a:lstStyle/>
        <a:p>
          <a:endParaRPr lang="en-US"/>
        </a:p>
      </dgm:t>
    </dgm:pt>
    <dgm:pt modelId="{D7028392-31CD-4F4F-BEB3-C60AC8125472}" type="pres">
      <dgm:prSet presAssocID="{F6038084-B4E9-44C8-9FF1-6BA6CEA71316}" presName="node" presStyleLbl="node1" presStyleIdx="1" presStyleCnt="3">
        <dgm:presLayoutVars>
          <dgm:bulletEnabled val="1"/>
        </dgm:presLayoutVars>
      </dgm:prSet>
      <dgm:spPr/>
      <dgm:t>
        <a:bodyPr/>
        <a:lstStyle/>
        <a:p>
          <a:endParaRPr lang="en-US"/>
        </a:p>
      </dgm:t>
    </dgm:pt>
    <dgm:pt modelId="{63B08765-6300-42EE-A044-F19A59F6495A}" type="pres">
      <dgm:prSet presAssocID="{2A81E77F-9321-4F7A-827D-2A60112003DF}" presName="sibTrans" presStyleLbl="sibTrans2D1" presStyleIdx="1" presStyleCnt="2"/>
      <dgm:spPr/>
      <dgm:t>
        <a:bodyPr/>
        <a:lstStyle/>
        <a:p>
          <a:endParaRPr lang="en-US"/>
        </a:p>
      </dgm:t>
    </dgm:pt>
    <dgm:pt modelId="{8BBA69A7-F641-4764-B770-89DF914EB9EA}" type="pres">
      <dgm:prSet presAssocID="{2A81E77F-9321-4F7A-827D-2A60112003DF}" presName="connectorText" presStyleLbl="sibTrans2D1" presStyleIdx="1" presStyleCnt="2"/>
      <dgm:spPr/>
      <dgm:t>
        <a:bodyPr/>
        <a:lstStyle/>
        <a:p>
          <a:endParaRPr lang="en-US"/>
        </a:p>
      </dgm:t>
    </dgm:pt>
    <dgm:pt modelId="{D913C89F-41A8-49D3-9E1B-C8AE53771776}" type="pres">
      <dgm:prSet presAssocID="{E3BDF022-EE54-4CAA-AC93-23895B6B410C}" presName="node" presStyleLbl="node1" presStyleIdx="2" presStyleCnt="3">
        <dgm:presLayoutVars>
          <dgm:bulletEnabled val="1"/>
        </dgm:presLayoutVars>
      </dgm:prSet>
      <dgm:spPr/>
      <dgm:t>
        <a:bodyPr/>
        <a:lstStyle/>
        <a:p>
          <a:endParaRPr lang="en-US"/>
        </a:p>
      </dgm:t>
    </dgm:pt>
  </dgm:ptLst>
  <dgm:cxnLst>
    <dgm:cxn modelId="{A56B367D-55D7-4CFB-B554-0338B12B18EA}" type="presOf" srcId="{A1CB043B-225F-45D9-BD98-15A1A3E87CE7}" destId="{6E52F1AF-6FEC-4ABC-90B8-2DF36DE5DC2B}" srcOrd="0" destOrd="0" presId="urn:microsoft.com/office/officeart/2005/8/layout/process2"/>
    <dgm:cxn modelId="{1571BFBF-5443-4E6A-9EB1-8DE1C2C6C170}" type="presOf" srcId="{108EDB57-A78B-4ADF-B420-1B0855101C6B}" destId="{9ED75DD4-083F-4B60-8E4B-62382917C7D8}" srcOrd="0" destOrd="0" presId="urn:microsoft.com/office/officeart/2005/8/layout/process2"/>
    <dgm:cxn modelId="{FEA15360-43F7-433F-94C8-009AF0F9D392}" srcId="{15CD968F-8E77-40FE-89F4-469F5B356132}" destId="{F6038084-B4E9-44C8-9FF1-6BA6CEA71316}" srcOrd="1" destOrd="0" parTransId="{0644572C-A76C-48D5-85C6-28E2ADCCA084}" sibTransId="{2A81E77F-9321-4F7A-827D-2A60112003DF}"/>
    <dgm:cxn modelId="{246DCDF3-67AD-4C88-AEAD-00ED11529212}" type="presOf" srcId="{A1CB043B-225F-45D9-BD98-15A1A3E87CE7}" destId="{E178C324-36F7-4308-B5A1-475E6DBF55C5}" srcOrd="1" destOrd="0" presId="urn:microsoft.com/office/officeart/2005/8/layout/process2"/>
    <dgm:cxn modelId="{6BED7A17-24C9-4908-9CF3-DBE3506B58B3}" srcId="{15CD968F-8E77-40FE-89F4-469F5B356132}" destId="{108EDB57-A78B-4ADF-B420-1B0855101C6B}" srcOrd="0" destOrd="0" parTransId="{7199A32A-B909-4AAB-BE64-0FEE518CE94D}" sibTransId="{A1CB043B-225F-45D9-BD98-15A1A3E87CE7}"/>
    <dgm:cxn modelId="{9EDFD24C-6D27-4BED-BAC6-24C55E1F1A21}" type="presOf" srcId="{2A81E77F-9321-4F7A-827D-2A60112003DF}" destId="{63B08765-6300-42EE-A044-F19A59F6495A}" srcOrd="0" destOrd="0" presId="urn:microsoft.com/office/officeart/2005/8/layout/process2"/>
    <dgm:cxn modelId="{3655F822-3C91-48A7-A1ED-0A4EFF744377}" type="presOf" srcId="{2A81E77F-9321-4F7A-827D-2A60112003DF}" destId="{8BBA69A7-F641-4764-B770-89DF914EB9EA}" srcOrd="1" destOrd="0" presId="urn:microsoft.com/office/officeart/2005/8/layout/process2"/>
    <dgm:cxn modelId="{EED56034-F4D0-450C-844D-967250EB5F3A}" type="presOf" srcId="{15CD968F-8E77-40FE-89F4-469F5B356132}" destId="{49BEF5A9-A64E-453D-BE5B-4DFCC3247A85}" srcOrd="0" destOrd="0" presId="urn:microsoft.com/office/officeart/2005/8/layout/process2"/>
    <dgm:cxn modelId="{8ABDB222-0A4F-4CEF-8EF1-88541E7A2009}" type="presOf" srcId="{F6038084-B4E9-44C8-9FF1-6BA6CEA71316}" destId="{D7028392-31CD-4F4F-BEB3-C60AC8125472}" srcOrd="0" destOrd="0" presId="urn:microsoft.com/office/officeart/2005/8/layout/process2"/>
    <dgm:cxn modelId="{210C1F35-3C38-435C-9FFE-A1AC6F421046}" srcId="{15CD968F-8E77-40FE-89F4-469F5B356132}" destId="{E3BDF022-EE54-4CAA-AC93-23895B6B410C}" srcOrd="2" destOrd="0" parTransId="{821A2BDA-7AB9-4E08-8843-9739464E4A81}" sibTransId="{0DAAFCCB-79AD-4FA0-9E44-EB4667D15E3B}"/>
    <dgm:cxn modelId="{08D3A6D4-8F1A-49A2-94A6-594E186A372F}" type="presOf" srcId="{E3BDF022-EE54-4CAA-AC93-23895B6B410C}" destId="{D913C89F-41A8-49D3-9E1B-C8AE53771776}" srcOrd="0" destOrd="0" presId="urn:microsoft.com/office/officeart/2005/8/layout/process2"/>
    <dgm:cxn modelId="{6EFD3CE0-0B83-46B7-B5AA-C4545A3EE5B4}" type="presParOf" srcId="{49BEF5A9-A64E-453D-BE5B-4DFCC3247A85}" destId="{9ED75DD4-083F-4B60-8E4B-62382917C7D8}" srcOrd="0" destOrd="0" presId="urn:microsoft.com/office/officeart/2005/8/layout/process2"/>
    <dgm:cxn modelId="{B5AEF141-BAC6-4AE8-8BD5-17B7BCD3A714}" type="presParOf" srcId="{49BEF5A9-A64E-453D-BE5B-4DFCC3247A85}" destId="{6E52F1AF-6FEC-4ABC-90B8-2DF36DE5DC2B}" srcOrd="1" destOrd="0" presId="urn:microsoft.com/office/officeart/2005/8/layout/process2"/>
    <dgm:cxn modelId="{74837375-BA3A-4518-9862-7085D60D902A}" type="presParOf" srcId="{6E52F1AF-6FEC-4ABC-90B8-2DF36DE5DC2B}" destId="{E178C324-36F7-4308-B5A1-475E6DBF55C5}" srcOrd="0" destOrd="0" presId="urn:microsoft.com/office/officeart/2005/8/layout/process2"/>
    <dgm:cxn modelId="{818747E0-D8BC-4BE0-B44C-F1D0EC10B4E0}" type="presParOf" srcId="{49BEF5A9-A64E-453D-BE5B-4DFCC3247A85}" destId="{D7028392-31CD-4F4F-BEB3-C60AC8125472}" srcOrd="2" destOrd="0" presId="urn:microsoft.com/office/officeart/2005/8/layout/process2"/>
    <dgm:cxn modelId="{C0A4D4E8-DF02-43B7-9500-9E417E263120}" type="presParOf" srcId="{49BEF5A9-A64E-453D-BE5B-4DFCC3247A85}" destId="{63B08765-6300-42EE-A044-F19A59F6495A}" srcOrd="3" destOrd="0" presId="urn:microsoft.com/office/officeart/2005/8/layout/process2"/>
    <dgm:cxn modelId="{DCD8A656-FE81-48D7-8CEA-D5B3E1581D36}" type="presParOf" srcId="{63B08765-6300-42EE-A044-F19A59F6495A}" destId="{8BBA69A7-F641-4764-B770-89DF914EB9EA}" srcOrd="0" destOrd="0" presId="urn:microsoft.com/office/officeart/2005/8/layout/process2"/>
    <dgm:cxn modelId="{AF478616-FC16-40DF-81FD-7843686CA23B}" type="presParOf" srcId="{49BEF5A9-A64E-453D-BE5B-4DFCC3247A85}" destId="{D913C89F-41A8-49D3-9E1B-C8AE53771776}" srcOrd="4"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FA8AB37-1017-4327-BE14-54BFB418E495}" type="doc">
      <dgm:prSet loTypeId="urn:microsoft.com/office/officeart/2005/8/layout/default#9" loCatId="list" qsTypeId="urn:microsoft.com/office/officeart/2005/8/quickstyle/3d6" qsCatId="3D" csTypeId="urn:microsoft.com/office/officeart/2005/8/colors/accent1_1" csCatId="accent1" phldr="1"/>
      <dgm:spPr/>
      <dgm:t>
        <a:bodyPr/>
        <a:lstStyle/>
        <a:p>
          <a:endParaRPr lang="en-US"/>
        </a:p>
      </dgm:t>
    </dgm:pt>
    <dgm:pt modelId="{21759D28-D907-45B1-BD23-C1B288A9C72A}">
      <dgm:prSet phldrT="[Text]"/>
      <dgm:spPr/>
      <dgm:t>
        <a:bodyPr/>
        <a:lstStyle/>
        <a:p>
          <a:r>
            <a:rPr lang="en-US" b="1" dirty="0" smtClean="0"/>
            <a:t>README.html </a:t>
          </a:r>
          <a:endParaRPr lang="en-US" dirty="0"/>
        </a:p>
      </dgm:t>
    </dgm:pt>
    <dgm:pt modelId="{46602E88-92EF-42B2-8B8A-679E34451394}" type="parTrans" cxnId="{8FF1C2CE-A92C-4EB3-82D8-7BF1BC667348}">
      <dgm:prSet/>
      <dgm:spPr/>
      <dgm:t>
        <a:bodyPr/>
        <a:lstStyle/>
        <a:p>
          <a:endParaRPr lang="en-US"/>
        </a:p>
      </dgm:t>
    </dgm:pt>
    <dgm:pt modelId="{9E4A7303-4C87-4630-8F55-FEAEA93EC9A6}" type="sibTrans" cxnId="{8FF1C2CE-A92C-4EB3-82D8-7BF1BC667348}">
      <dgm:prSet/>
      <dgm:spPr/>
      <dgm:t>
        <a:bodyPr/>
        <a:lstStyle/>
        <a:p>
          <a:endParaRPr lang="en-US"/>
        </a:p>
      </dgm:t>
    </dgm:pt>
    <dgm:pt modelId="{E17C0BAE-4727-450E-B031-82A2B219E8A7}">
      <dgm:prSet/>
      <dgm:spPr/>
      <dgm:t>
        <a:bodyPr/>
        <a:lstStyle/>
        <a:p>
          <a:r>
            <a:rPr lang="en-US" b="1" smtClean="0"/>
            <a:t>LICENSE.html </a:t>
          </a:r>
          <a:endParaRPr lang="en-US"/>
        </a:p>
      </dgm:t>
    </dgm:pt>
    <dgm:pt modelId="{82FCFEFE-0CBA-4E02-9168-28F1BA6C4DC5}" type="parTrans" cxnId="{745931A1-FA86-416D-B7A3-3AADFCCC005E}">
      <dgm:prSet/>
      <dgm:spPr/>
      <dgm:t>
        <a:bodyPr/>
        <a:lstStyle/>
        <a:p>
          <a:endParaRPr lang="en-US"/>
        </a:p>
      </dgm:t>
    </dgm:pt>
    <dgm:pt modelId="{8027BFFD-19E5-4BF1-9953-7DC6CAA12442}" type="sibTrans" cxnId="{745931A1-FA86-416D-B7A3-3AADFCCC005E}">
      <dgm:prSet/>
      <dgm:spPr/>
      <dgm:t>
        <a:bodyPr/>
        <a:lstStyle/>
        <a:p>
          <a:endParaRPr lang="en-US"/>
        </a:p>
      </dgm:t>
    </dgm:pt>
    <dgm:pt modelId="{2D90FFB8-B304-44BB-90E5-4E2E533C5588}">
      <dgm:prSet/>
      <dgm:spPr/>
      <dgm:t>
        <a:bodyPr/>
        <a:lstStyle/>
        <a:p>
          <a:r>
            <a:rPr lang="en-US" b="1" smtClean="0"/>
            <a:t>GNUmakefile and Makefile </a:t>
          </a:r>
          <a:endParaRPr lang="en-US"/>
        </a:p>
      </dgm:t>
    </dgm:pt>
    <dgm:pt modelId="{A07737BF-4316-4AE1-93A8-0C6CD216470F}" type="parTrans" cxnId="{F6B3919D-D3C7-47C7-8F51-5AFA9AD849C6}">
      <dgm:prSet/>
      <dgm:spPr/>
      <dgm:t>
        <a:bodyPr/>
        <a:lstStyle/>
        <a:p>
          <a:endParaRPr lang="en-US"/>
        </a:p>
      </dgm:t>
    </dgm:pt>
    <dgm:pt modelId="{5970467B-7DD2-45A9-8036-669022DCAF4D}" type="sibTrans" cxnId="{F6B3919D-D3C7-47C7-8F51-5AFA9AD849C6}">
      <dgm:prSet/>
      <dgm:spPr/>
      <dgm:t>
        <a:bodyPr/>
        <a:lstStyle/>
        <a:p>
          <a:endParaRPr lang="en-US"/>
        </a:p>
      </dgm:t>
    </dgm:pt>
    <dgm:pt modelId="{BD3559DC-7194-490E-8930-6B3D1188F600}">
      <dgm:prSet/>
      <dgm:spPr/>
      <dgm:t>
        <a:bodyPr/>
        <a:lstStyle/>
        <a:p>
          <a:r>
            <a:rPr lang="en-US" b="1" smtClean="0"/>
            <a:t>beans/apis </a:t>
          </a:r>
          <a:endParaRPr lang="en-US"/>
        </a:p>
      </dgm:t>
    </dgm:pt>
    <dgm:pt modelId="{DF85A5CE-400C-4DC0-B11A-8E41F640135D}" type="parTrans" cxnId="{ED3C3C83-BCD8-4F35-9ECB-BF44A12271CE}">
      <dgm:prSet/>
      <dgm:spPr/>
      <dgm:t>
        <a:bodyPr/>
        <a:lstStyle/>
        <a:p>
          <a:endParaRPr lang="en-US"/>
        </a:p>
      </dgm:t>
    </dgm:pt>
    <dgm:pt modelId="{F77F4996-B1EB-42A2-98C7-42AD06F97E1C}" type="sibTrans" cxnId="{ED3C3C83-BCD8-4F35-9ECB-BF44A12271CE}">
      <dgm:prSet/>
      <dgm:spPr/>
      <dgm:t>
        <a:bodyPr/>
        <a:lstStyle/>
        <a:p>
          <a:endParaRPr lang="en-US"/>
        </a:p>
      </dgm:t>
    </dgm:pt>
    <dgm:pt modelId="{0BE2D9BA-39F4-42F7-94CE-DC1A75B4A28C}">
      <dgm:prSet/>
      <dgm:spPr/>
      <dgm:t>
        <a:bodyPr/>
        <a:lstStyle/>
        <a:p>
          <a:r>
            <a:rPr lang="en-US" b="1" smtClean="0"/>
            <a:t>beans/beanbox </a:t>
          </a:r>
          <a:endParaRPr lang="en-US"/>
        </a:p>
      </dgm:t>
    </dgm:pt>
    <dgm:pt modelId="{EA9FE7AD-EA7F-4FD4-B147-8EC77DEFD9CE}" type="parTrans" cxnId="{E51BA51D-7F5D-4B30-B83C-B8457F4536FE}">
      <dgm:prSet/>
      <dgm:spPr/>
      <dgm:t>
        <a:bodyPr/>
        <a:lstStyle/>
        <a:p>
          <a:endParaRPr lang="en-US"/>
        </a:p>
      </dgm:t>
    </dgm:pt>
    <dgm:pt modelId="{36B4CA65-AC27-40CB-84D8-260C76CE3542}" type="sibTrans" cxnId="{E51BA51D-7F5D-4B30-B83C-B8457F4536FE}">
      <dgm:prSet/>
      <dgm:spPr/>
      <dgm:t>
        <a:bodyPr/>
        <a:lstStyle/>
        <a:p>
          <a:endParaRPr lang="en-US"/>
        </a:p>
      </dgm:t>
    </dgm:pt>
    <dgm:pt modelId="{7EC3B71C-8726-4E68-ABBD-DF3DEA11295B}">
      <dgm:prSet/>
      <dgm:spPr/>
      <dgm:t>
        <a:bodyPr/>
        <a:lstStyle/>
        <a:p>
          <a:r>
            <a:rPr lang="en-US" b="1" smtClean="0"/>
            <a:t>beans/demos </a:t>
          </a:r>
          <a:endParaRPr lang="en-US"/>
        </a:p>
      </dgm:t>
    </dgm:pt>
    <dgm:pt modelId="{FE8B2A72-90B7-4639-8349-A5E3921B8BA2}" type="parTrans" cxnId="{475C72B6-2200-4213-9DD9-76E99FABF673}">
      <dgm:prSet/>
      <dgm:spPr/>
      <dgm:t>
        <a:bodyPr/>
        <a:lstStyle/>
        <a:p>
          <a:endParaRPr lang="en-US"/>
        </a:p>
      </dgm:t>
    </dgm:pt>
    <dgm:pt modelId="{D528FF27-7A55-4BBA-9498-A8F26B62B4AA}" type="sibTrans" cxnId="{475C72B6-2200-4213-9DD9-76E99FABF673}">
      <dgm:prSet/>
      <dgm:spPr/>
      <dgm:t>
        <a:bodyPr/>
        <a:lstStyle/>
        <a:p>
          <a:endParaRPr lang="en-US"/>
        </a:p>
      </dgm:t>
    </dgm:pt>
    <dgm:pt modelId="{982EFF82-5BAF-4A0B-A307-F0558BF83FCA}">
      <dgm:prSet/>
      <dgm:spPr/>
      <dgm:t>
        <a:bodyPr/>
        <a:lstStyle/>
        <a:p>
          <a:r>
            <a:rPr lang="en-US" b="1" smtClean="0"/>
            <a:t>beans/doc </a:t>
          </a:r>
          <a:endParaRPr lang="en-US"/>
        </a:p>
      </dgm:t>
    </dgm:pt>
    <dgm:pt modelId="{F5BE5B24-3811-4C8B-80EC-3FA9A9B4CE28}" type="parTrans" cxnId="{0274265B-1860-4B68-9B50-69B22740E571}">
      <dgm:prSet/>
      <dgm:spPr/>
      <dgm:t>
        <a:bodyPr/>
        <a:lstStyle/>
        <a:p>
          <a:endParaRPr lang="en-US"/>
        </a:p>
      </dgm:t>
    </dgm:pt>
    <dgm:pt modelId="{32E93A57-7526-41D5-B4A2-BA212368B922}" type="sibTrans" cxnId="{0274265B-1860-4B68-9B50-69B22740E571}">
      <dgm:prSet/>
      <dgm:spPr/>
      <dgm:t>
        <a:bodyPr/>
        <a:lstStyle/>
        <a:p>
          <a:endParaRPr lang="en-US"/>
        </a:p>
      </dgm:t>
    </dgm:pt>
    <dgm:pt modelId="{545CCDD6-F50C-4372-8A0F-2265F7420DD3}">
      <dgm:prSet/>
      <dgm:spPr/>
      <dgm:t>
        <a:bodyPr/>
        <a:lstStyle/>
        <a:p>
          <a:r>
            <a:rPr lang="en-US" b="1" smtClean="0"/>
            <a:t>beans/jars</a:t>
          </a:r>
          <a:endParaRPr lang="en-US"/>
        </a:p>
      </dgm:t>
    </dgm:pt>
    <dgm:pt modelId="{88B5B25A-FF54-4DBC-A0C4-C859A0C228B1}" type="parTrans" cxnId="{C2E5720C-59AF-418D-9647-354004D6F368}">
      <dgm:prSet/>
      <dgm:spPr/>
      <dgm:t>
        <a:bodyPr/>
        <a:lstStyle/>
        <a:p>
          <a:endParaRPr lang="en-US"/>
        </a:p>
      </dgm:t>
    </dgm:pt>
    <dgm:pt modelId="{0729C3F4-AAED-48A8-AE01-21CEEDF87EE6}" type="sibTrans" cxnId="{C2E5720C-59AF-418D-9647-354004D6F368}">
      <dgm:prSet/>
      <dgm:spPr/>
      <dgm:t>
        <a:bodyPr/>
        <a:lstStyle/>
        <a:p>
          <a:endParaRPr lang="en-US"/>
        </a:p>
      </dgm:t>
    </dgm:pt>
    <dgm:pt modelId="{123ABBA9-C87C-477D-91C9-6085E27648F5}" type="pres">
      <dgm:prSet presAssocID="{6FA8AB37-1017-4327-BE14-54BFB418E495}" presName="diagram" presStyleCnt="0">
        <dgm:presLayoutVars>
          <dgm:dir/>
          <dgm:resizeHandles val="exact"/>
        </dgm:presLayoutVars>
      </dgm:prSet>
      <dgm:spPr/>
      <dgm:t>
        <a:bodyPr/>
        <a:lstStyle/>
        <a:p>
          <a:endParaRPr lang="en-US"/>
        </a:p>
      </dgm:t>
    </dgm:pt>
    <dgm:pt modelId="{0FC70A71-86C4-450D-BD3D-D99963363DBE}" type="pres">
      <dgm:prSet presAssocID="{21759D28-D907-45B1-BD23-C1B288A9C72A}" presName="node" presStyleLbl="node1" presStyleIdx="0" presStyleCnt="8">
        <dgm:presLayoutVars>
          <dgm:bulletEnabled val="1"/>
        </dgm:presLayoutVars>
      </dgm:prSet>
      <dgm:spPr/>
      <dgm:t>
        <a:bodyPr/>
        <a:lstStyle/>
        <a:p>
          <a:endParaRPr lang="en-US"/>
        </a:p>
      </dgm:t>
    </dgm:pt>
    <dgm:pt modelId="{C71C121A-E319-4028-9051-9AF32101A614}" type="pres">
      <dgm:prSet presAssocID="{9E4A7303-4C87-4630-8F55-FEAEA93EC9A6}" presName="sibTrans" presStyleCnt="0"/>
      <dgm:spPr/>
    </dgm:pt>
    <dgm:pt modelId="{BA2F3A18-0EAA-453D-9AD2-E215BB9210AD}" type="pres">
      <dgm:prSet presAssocID="{E17C0BAE-4727-450E-B031-82A2B219E8A7}" presName="node" presStyleLbl="node1" presStyleIdx="1" presStyleCnt="8">
        <dgm:presLayoutVars>
          <dgm:bulletEnabled val="1"/>
        </dgm:presLayoutVars>
      </dgm:prSet>
      <dgm:spPr/>
      <dgm:t>
        <a:bodyPr/>
        <a:lstStyle/>
        <a:p>
          <a:endParaRPr lang="en-US"/>
        </a:p>
      </dgm:t>
    </dgm:pt>
    <dgm:pt modelId="{45DDA3EB-792F-4204-95C2-FC2167998333}" type="pres">
      <dgm:prSet presAssocID="{8027BFFD-19E5-4BF1-9953-7DC6CAA12442}" presName="sibTrans" presStyleCnt="0"/>
      <dgm:spPr/>
    </dgm:pt>
    <dgm:pt modelId="{05DE6538-C1B9-4611-9177-EC765001550E}" type="pres">
      <dgm:prSet presAssocID="{2D90FFB8-B304-44BB-90E5-4E2E533C5588}" presName="node" presStyleLbl="node1" presStyleIdx="2" presStyleCnt="8">
        <dgm:presLayoutVars>
          <dgm:bulletEnabled val="1"/>
        </dgm:presLayoutVars>
      </dgm:prSet>
      <dgm:spPr/>
      <dgm:t>
        <a:bodyPr/>
        <a:lstStyle/>
        <a:p>
          <a:endParaRPr lang="en-US"/>
        </a:p>
      </dgm:t>
    </dgm:pt>
    <dgm:pt modelId="{B7501CFC-F599-4B06-8FD9-7580B236C099}" type="pres">
      <dgm:prSet presAssocID="{5970467B-7DD2-45A9-8036-669022DCAF4D}" presName="sibTrans" presStyleCnt="0"/>
      <dgm:spPr/>
    </dgm:pt>
    <dgm:pt modelId="{5C5BB767-E25F-4AC5-B910-7B4D8CDABF9C}" type="pres">
      <dgm:prSet presAssocID="{BD3559DC-7194-490E-8930-6B3D1188F600}" presName="node" presStyleLbl="node1" presStyleIdx="3" presStyleCnt="8">
        <dgm:presLayoutVars>
          <dgm:bulletEnabled val="1"/>
        </dgm:presLayoutVars>
      </dgm:prSet>
      <dgm:spPr/>
      <dgm:t>
        <a:bodyPr/>
        <a:lstStyle/>
        <a:p>
          <a:endParaRPr lang="en-US"/>
        </a:p>
      </dgm:t>
    </dgm:pt>
    <dgm:pt modelId="{8B812608-F9E9-4E54-890E-26A4DE36DFB6}" type="pres">
      <dgm:prSet presAssocID="{F77F4996-B1EB-42A2-98C7-42AD06F97E1C}" presName="sibTrans" presStyleCnt="0"/>
      <dgm:spPr/>
    </dgm:pt>
    <dgm:pt modelId="{367664A7-73F2-46B9-A416-22998DC2F2A3}" type="pres">
      <dgm:prSet presAssocID="{0BE2D9BA-39F4-42F7-94CE-DC1A75B4A28C}" presName="node" presStyleLbl="node1" presStyleIdx="4" presStyleCnt="8">
        <dgm:presLayoutVars>
          <dgm:bulletEnabled val="1"/>
        </dgm:presLayoutVars>
      </dgm:prSet>
      <dgm:spPr/>
      <dgm:t>
        <a:bodyPr/>
        <a:lstStyle/>
        <a:p>
          <a:endParaRPr lang="en-US"/>
        </a:p>
      </dgm:t>
    </dgm:pt>
    <dgm:pt modelId="{E2720D1C-5B44-44E1-BEEF-B0057E1D10F6}" type="pres">
      <dgm:prSet presAssocID="{36B4CA65-AC27-40CB-84D8-260C76CE3542}" presName="sibTrans" presStyleCnt="0"/>
      <dgm:spPr/>
    </dgm:pt>
    <dgm:pt modelId="{BCFAAFDA-AA03-4A5D-84B5-7578E3828FB9}" type="pres">
      <dgm:prSet presAssocID="{7EC3B71C-8726-4E68-ABBD-DF3DEA11295B}" presName="node" presStyleLbl="node1" presStyleIdx="5" presStyleCnt="8">
        <dgm:presLayoutVars>
          <dgm:bulletEnabled val="1"/>
        </dgm:presLayoutVars>
      </dgm:prSet>
      <dgm:spPr/>
      <dgm:t>
        <a:bodyPr/>
        <a:lstStyle/>
        <a:p>
          <a:endParaRPr lang="en-US"/>
        </a:p>
      </dgm:t>
    </dgm:pt>
    <dgm:pt modelId="{2397E77F-2A5A-480A-8FF0-4E12C1A8B6A2}" type="pres">
      <dgm:prSet presAssocID="{D528FF27-7A55-4BBA-9498-A8F26B62B4AA}" presName="sibTrans" presStyleCnt="0"/>
      <dgm:spPr/>
    </dgm:pt>
    <dgm:pt modelId="{B3AF844F-FAE4-4C73-A72E-7249645A4958}" type="pres">
      <dgm:prSet presAssocID="{982EFF82-5BAF-4A0B-A307-F0558BF83FCA}" presName="node" presStyleLbl="node1" presStyleIdx="6" presStyleCnt="8">
        <dgm:presLayoutVars>
          <dgm:bulletEnabled val="1"/>
        </dgm:presLayoutVars>
      </dgm:prSet>
      <dgm:spPr/>
      <dgm:t>
        <a:bodyPr/>
        <a:lstStyle/>
        <a:p>
          <a:endParaRPr lang="en-US"/>
        </a:p>
      </dgm:t>
    </dgm:pt>
    <dgm:pt modelId="{382E7CB6-979C-4EA7-8F93-0D3CC4987494}" type="pres">
      <dgm:prSet presAssocID="{32E93A57-7526-41D5-B4A2-BA212368B922}" presName="sibTrans" presStyleCnt="0"/>
      <dgm:spPr/>
    </dgm:pt>
    <dgm:pt modelId="{19D51ADE-0118-4D5F-BC52-C83C26E241DF}" type="pres">
      <dgm:prSet presAssocID="{545CCDD6-F50C-4372-8A0F-2265F7420DD3}" presName="node" presStyleLbl="node1" presStyleIdx="7" presStyleCnt="8">
        <dgm:presLayoutVars>
          <dgm:bulletEnabled val="1"/>
        </dgm:presLayoutVars>
      </dgm:prSet>
      <dgm:spPr/>
      <dgm:t>
        <a:bodyPr/>
        <a:lstStyle/>
        <a:p>
          <a:endParaRPr lang="en-US"/>
        </a:p>
      </dgm:t>
    </dgm:pt>
  </dgm:ptLst>
  <dgm:cxnLst>
    <dgm:cxn modelId="{BFB4E35B-06FF-4C13-9E04-31A1F817FE86}" type="presOf" srcId="{7EC3B71C-8726-4E68-ABBD-DF3DEA11295B}" destId="{BCFAAFDA-AA03-4A5D-84B5-7578E3828FB9}" srcOrd="0" destOrd="0" presId="urn:microsoft.com/office/officeart/2005/8/layout/default#9"/>
    <dgm:cxn modelId="{E51BA51D-7F5D-4B30-B83C-B8457F4536FE}" srcId="{6FA8AB37-1017-4327-BE14-54BFB418E495}" destId="{0BE2D9BA-39F4-42F7-94CE-DC1A75B4A28C}" srcOrd="4" destOrd="0" parTransId="{EA9FE7AD-EA7F-4FD4-B147-8EC77DEFD9CE}" sibTransId="{36B4CA65-AC27-40CB-84D8-260C76CE3542}"/>
    <dgm:cxn modelId="{0274265B-1860-4B68-9B50-69B22740E571}" srcId="{6FA8AB37-1017-4327-BE14-54BFB418E495}" destId="{982EFF82-5BAF-4A0B-A307-F0558BF83FCA}" srcOrd="6" destOrd="0" parTransId="{F5BE5B24-3811-4C8B-80EC-3FA9A9B4CE28}" sibTransId="{32E93A57-7526-41D5-B4A2-BA212368B922}"/>
    <dgm:cxn modelId="{745931A1-FA86-416D-B7A3-3AADFCCC005E}" srcId="{6FA8AB37-1017-4327-BE14-54BFB418E495}" destId="{E17C0BAE-4727-450E-B031-82A2B219E8A7}" srcOrd="1" destOrd="0" parTransId="{82FCFEFE-0CBA-4E02-9168-28F1BA6C4DC5}" sibTransId="{8027BFFD-19E5-4BF1-9953-7DC6CAA12442}"/>
    <dgm:cxn modelId="{33F77161-33F1-4B8F-B393-BBCD9BD891DD}" type="presOf" srcId="{0BE2D9BA-39F4-42F7-94CE-DC1A75B4A28C}" destId="{367664A7-73F2-46B9-A416-22998DC2F2A3}" srcOrd="0" destOrd="0" presId="urn:microsoft.com/office/officeart/2005/8/layout/default#9"/>
    <dgm:cxn modelId="{475C72B6-2200-4213-9DD9-76E99FABF673}" srcId="{6FA8AB37-1017-4327-BE14-54BFB418E495}" destId="{7EC3B71C-8726-4E68-ABBD-DF3DEA11295B}" srcOrd="5" destOrd="0" parTransId="{FE8B2A72-90B7-4639-8349-A5E3921B8BA2}" sibTransId="{D528FF27-7A55-4BBA-9498-A8F26B62B4AA}"/>
    <dgm:cxn modelId="{C2E5720C-59AF-418D-9647-354004D6F368}" srcId="{6FA8AB37-1017-4327-BE14-54BFB418E495}" destId="{545CCDD6-F50C-4372-8A0F-2265F7420DD3}" srcOrd="7" destOrd="0" parTransId="{88B5B25A-FF54-4DBC-A0C4-C859A0C228B1}" sibTransId="{0729C3F4-AAED-48A8-AE01-21CEEDF87EE6}"/>
    <dgm:cxn modelId="{AF78852B-E15D-4402-A563-2953397B2CFA}" type="presOf" srcId="{982EFF82-5BAF-4A0B-A307-F0558BF83FCA}" destId="{B3AF844F-FAE4-4C73-A72E-7249645A4958}" srcOrd="0" destOrd="0" presId="urn:microsoft.com/office/officeart/2005/8/layout/default#9"/>
    <dgm:cxn modelId="{13222223-BA36-495A-8F98-C0343D622936}" type="presOf" srcId="{21759D28-D907-45B1-BD23-C1B288A9C72A}" destId="{0FC70A71-86C4-450D-BD3D-D99963363DBE}" srcOrd="0" destOrd="0" presId="urn:microsoft.com/office/officeart/2005/8/layout/default#9"/>
    <dgm:cxn modelId="{83C0B4FF-10CF-4BD0-BC9F-E1F4588B755A}" type="presOf" srcId="{6FA8AB37-1017-4327-BE14-54BFB418E495}" destId="{123ABBA9-C87C-477D-91C9-6085E27648F5}" srcOrd="0" destOrd="0" presId="urn:microsoft.com/office/officeart/2005/8/layout/default#9"/>
    <dgm:cxn modelId="{C03AA26D-8250-47B3-AED3-5C6F135B5662}" type="presOf" srcId="{545CCDD6-F50C-4372-8A0F-2265F7420DD3}" destId="{19D51ADE-0118-4D5F-BC52-C83C26E241DF}" srcOrd="0" destOrd="0" presId="urn:microsoft.com/office/officeart/2005/8/layout/default#9"/>
    <dgm:cxn modelId="{2D3EF00B-B98F-49C1-B7E7-59342D553B8E}" type="presOf" srcId="{BD3559DC-7194-490E-8930-6B3D1188F600}" destId="{5C5BB767-E25F-4AC5-B910-7B4D8CDABF9C}" srcOrd="0" destOrd="0" presId="urn:microsoft.com/office/officeart/2005/8/layout/default#9"/>
    <dgm:cxn modelId="{ED3C3C83-BCD8-4F35-9ECB-BF44A12271CE}" srcId="{6FA8AB37-1017-4327-BE14-54BFB418E495}" destId="{BD3559DC-7194-490E-8930-6B3D1188F600}" srcOrd="3" destOrd="0" parTransId="{DF85A5CE-400C-4DC0-B11A-8E41F640135D}" sibTransId="{F77F4996-B1EB-42A2-98C7-42AD06F97E1C}"/>
    <dgm:cxn modelId="{1BF740FB-9578-499E-A2C9-F70E887CA429}" type="presOf" srcId="{2D90FFB8-B304-44BB-90E5-4E2E533C5588}" destId="{05DE6538-C1B9-4611-9177-EC765001550E}" srcOrd="0" destOrd="0" presId="urn:microsoft.com/office/officeart/2005/8/layout/default#9"/>
    <dgm:cxn modelId="{F6B3919D-D3C7-47C7-8F51-5AFA9AD849C6}" srcId="{6FA8AB37-1017-4327-BE14-54BFB418E495}" destId="{2D90FFB8-B304-44BB-90E5-4E2E533C5588}" srcOrd="2" destOrd="0" parTransId="{A07737BF-4316-4AE1-93A8-0C6CD216470F}" sibTransId="{5970467B-7DD2-45A9-8036-669022DCAF4D}"/>
    <dgm:cxn modelId="{1C86EDB2-4E4D-49BB-8297-A2351B21782D}" type="presOf" srcId="{E17C0BAE-4727-450E-B031-82A2B219E8A7}" destId="{BA2F3A18-0EAA-453D-9AD2-E215BB9210AD}" srcOrd="0" destOrd="0" presId="urn:microsoft.com/office/officeart/2005/8/layout/default#9"/>
    <dgm:cxn modelId="{8FF1C2CE-A92C-4EB3-82D8-7BF1BC667348}" srcId="{6FA8AB37-1017-4327-BE14-54BFB418E495}" destId="{21759D28-D907-45B1-BD23-C1B288A9C72A}" srcOrd="0" destOrd="0" parTransId="{46602E88-92EF-42B2-8B8A-679E34451394}" sibTransId="{9E4A7303-4C87-4630-8F55-FEAEA93EC9A6}"/>
    <dgm:cxn modelId="{BBC85899-5610-4B40-94A6-777AB5085381}" type="presParOf" srcId="{123ABBA9-C87C-477D-91C9-6085E27648F5}" destId="{0FC70A71-86C4-450D-BD3D-D99963363DBE}" srcOrd="0" destOrd="0" presId="urn:microsoft.com/office/officeart/2005/8/layout/default#9"/>
    <dgm:cxn modelId="{30BE9FF7-3A86-40AD-A0BB-2A54B84746D9}" type="presParOf" srcId="{123ABBA9-C87C-477D-91C9-6085E27648F5}" destId="{C71C121A-E319-4028-9051-9AF32101A614}" srcOrd="1" destOrd="0" presId="urn:microsoft.com/office/officeart/2005/8/layout/default#9"/>
    <dgm:cxn modelId="{425FB05A-2A8D-46C2-8E69-DF1A5186A15F}" type="presParOf" srcId="{123ABBA9-C87C-477D-91C9-6085E27648F5}" destId="{BA2F3A18-0EAA-453D-9AD2-E215BB9210AD}" srcOrd="2" destOrd="0" presId="urn:microsoft.com/office/officeart/2005/8/layout/default#9"/>
    <dgm:cxn modelId="{4F041D36-C420-4D9E-AB7A-1987D801B413}" type="presParOf" srcId="{123ABBA9-C87C-477D-91C9-6085E27648F5}" destId="{45DDA3EB-792F-4204-95C2-FC2167998333}" srcOrd="3" destOrd="0" presId="urn:microsoft.com/office/officeart/2005/8/layout/default#9"/>
    <dgm:cxn modelId="{CBA6DA88-3730-4AB0-8C31-0C9AB3116B98}" type="presParOf" srcId="{123ABBA9-C87C-477D-91C9-6085E27648F5}" destId="{05DE6538-C1B9-4611-9177-EC765001550E}" srcOrd="4" destOrd="0" presId="urn:microsoft.com/office/officeart/2005/8/layout/default#9"/>
    <dgm:cxn modelId="{78014E23-DFDC-4CC9-8894-E3F257DB6A6E}" type="presParOf" srcId="{123ABBA9-C87C-477D-91C9-6085E27648F5}" destId="{B7501CFC-F599-4B06-8FD9-7580B236C099}" srcOrd="5" destOrd="0" presId="urn:microsoft.com/office/officeart/2005/8/layout/default#9"/>
    <dgm:cxn modelId="{9FB207D8-FB0D-414B-8DD1-FCA244D70964}" type="presParOf" srcId="{123ABBA9-C87C-477D-91C9-6085E27648F5}" destId="{5C5BB767-E25F-4AC5-B910-7B4D8CDABF9C}" srcOrd="6" destOrd="0" presId="urn:microsoft.com/office/officeart/2005/8/layout/default#9"/>
    <dgm:cxn modelId="{F24A429E-9017-4EA6-A848-010B234ABD36}" type="presParOf" srcId="{123ABBA9-C87C-477D-91C9-6085E27648F5}" destId="{8B812608-F9E9-4E54-890E-26A4DE36DFB6}" srcOrd="7" destOrd="0" presId="urn:microsoft.com/office/officeart/2005/8/layout/default#9"/>
    <dgm:cxn modelId="{C03B9554-69B7-4B0D-87D7-E666ABFF75EB}" type="presParOf" srcId="{123ABBA9-C87C-477D-91C9-6085E27648F5}" destId="{367664A7-73F2-46B9-A416-22998DC2F2A3}" srcOrd="8" destOrd="0" presId="urn:microsoft.com/office/officeart/2005/8/layout/default#9"/>
    <dgm:cxn modelId="{81D19A63-095A-480B-A834-3E404C6DCF60}" type="presParOf" srcId="{123ABBA9-C87C-477D-91C9-6085E27648F5}" destId="{E2720D1C-5B44-44E1-BEEF-B0057E1D10F6}" srcOrd="9" destOrd="0" presId="urn:microsoft.com/office/officeart/2005/8/layout/default#9"/>
    <dgm:cxn modelId="{6ED79090-AF42-4CD8-97C9-72A6DB538477}" type="presParOf" srcId="{123ABBA9-C87C-477D-91C9-6085E27648F5}" destId="{BCFAAFDA-AA03-4A5D-84B5-7578E3828FB9}" srcOrd="10" destOrd="0" presId="urn:microsoft.com/office/officeart/2005/8/layout/default#9"/>
    <dgm:cxn modelId="{CE9799C2-7501-4315-ABD9-AE42DB5EA5A1}" type="presParOf" srcId="{123ABBA9-C87C-477D-91C9-6085E27648F5}" destId="{2397E77F-2A5A-480A-8FF0-4E12C1A8B6A2}" srcOrd="11" destOrd="0" presId="urn:microsoft.com/office/officeart/2005/8/layout/default#9"/>
    <dgm:cxn modelId="{0F71870F-7366-4E76-B68A-E1F7D4AF28D9}" type="presParOf" srcId="{123ABBA9-C87C-477D-91C9-6085E27648F5}" destId="{B3AF844F-FAE4-4C73-A72E-7249645A4958}" srcOrd="12" destOrd="0" presId="urn:microsoft.com/office/officeart/2005/8/layout/default#9"/>
    <dgm:cxn modelId="{54196669-9E08-421A-8816-E90E34C966A2}" type="presParOf" srcId="{123ABBA9-C87C-477D-91C9-6085E27648F5}" destId="{382E7CB6-979C-4EA7-8F93-0D3CC4987494}" srcOrd="13" destOrd="0" presId="urn:microsoft.com/office/officeart/2005/8/layout/default#9"/>
    <dgm:cxn modelId="{215DCEB5-FC3F-41BF-ACA4-C0624AD82FFF}" type="presParOf" srcId="{123ABBA9-C87C-477D-91C9-6085E27648F5}" destId="{19D51ADE-0118-4D5F-BC52-C83C26E241DF}" srcOrd="14" destOrd="0" presId="urn:microsoft.com/office/officeart/2005/8/layout/default#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4192202-06AE-4DFC-90ED-EB07D09D1FCE}" type="doc">
      <dgm:prSet loTypeId="urn:microsoft.com/office/officeart/2005/8/layout/gear1" loCatId="relationship" qsTypeId="urn:microsoft.com/office/officeart/2005/8/quickstyle/simple1" qsCatId="simple" csTypeId="urn:microsoft.com/office/officeart/2005/8/colors/accent2_1" csCatId="accent2" phldr="1"/>
      <dgm:spPr/>
    </dgm:pt>
    <dgm:pt modelId="{0842F8B9-BC89-47F2-A1EB-2F8C2110A25E}">
      <dgm:prSet phldrT="[Text]"/>
      <dgm:spPr/>
      <dgm:t>
        <a:bodyPr/>
        <a:lstStyle/>
        <a:p>
          <a:r>
            <a:rPr lang="en-US" b="1" dirty="0" smtClean="0"/>
            <a:t>Naming or Registry Service</a:t>
          </a:r>
          <a:endParaRPr lang="en-US" dirty="0"/>
        </a:p>
      </dgm:t>
    </dgm:pt>
    <dgm:pt modelId="{97DFB9D1-F8DB-49FC-9AD5-10A690015781}" type="parTrans" cxnId="{FA2ABBC8-8BDF-4354-9175-36602847F1E1}">
      <dgm:prSet/>
      <dgm:spPr/>
      <dgm:t>
        <a:bodyPr/>
        <a:lstStyle/>
        <a:p>
          <a:endParaRPr lang="en-US"/>
        </a:p>
      </dgm:t>
    </dgm:pt>
    <dgm:pt modelId="{A5E122B7-A0D1-422B-A1C3-64C30E229996}" type="sibTrans" cxnId="{FA2ABBC8-8BDF-4354-9175-36602847F1E1}">
      <dgm:prSet/>
      <dgm:spPr/>
      <dgm:t>
        <a:bodyPr/>
        <a:lstStyle/>
        <a:p>
          <a:endParaRPr lang="en-US"/>
        </a:p>
      </dgm:t>
    </dgm:pt>
    <dgm:pt modelId="{AECEB6C5-5917-4B46-9AFA-C721C8A92471}">
      <dgm:prSet/>
      <dgm:spPr/>
      <dgm:t>
        <a:bodyPr/>
        <a:lstStyle/>
        <a:p>
          <a:r>
            <a:rPr lang="en-US" b="1" smtClean="0"/>
            <a:t>Object Activation Service</a:t>
          </a:r>
          <a:endParaRPr lang="en-US"/>
        </a:p>
      </dgm:t>
    </dgm:pt>
    <dgm:pt modelId="{8FCD689D-4228-41E7-9F1F-548F584903E8}" type="parTrans" cxnId="{66E6C61B-093B-42D8-A7CE-1AF4D83C95AC}">
      <dgm:prSet/>
      <dgm:spPr/>
      <dgm:t>
        <a:bodyPr/>
        <a:lstStyle/>
        <a:p>
          <a:endParaRPr lang="en-US"/>
        </a:p>
      </dgm:t>
    </dgm:pt>
    <dgm:pt modelId="{BE39BADC-A4A8-448E-A248-4F0223AA8480}" type="sibTrans" cxnId="{66E6C61B-093B-42D8-A7CE-1AF4D83C95AC}">
      <dgm:prSet/>
      <dgm:spPr/>
      <dgm:t>
        <a:bodyPr/>
        <a:lstStyle/>
        <a:p>
          <a:endParaRPr lang="en-US"/>
        </a:p>
      </dgm:t>
    </dgm:pt>
    <dgm:pt modelId="{9BC3AEB6-F628-4924-8ED5-DCDAE1799B02}">
      <dgm:prSet/>
      <dgm:spPr/>
      <dgm:t>
        <a:bodyPr/>
        <a:lstStyle/>
        <a:p>
          <a:r>
            <a:rPr lang="en-US" b="1" smtClean="0"/>
            <a:t>Distributed Garbage Collection</a:t>
          </a:r>
          <a:endParaRPr lang="en-US"/>
        </a:p>
      </dgm:t>
    </dgm:pt>
    <dgm:pt modelId="{4F5557AB-4996-4916-AD7E-6132157485C4}" type="parTrans" cxnId="{1EDDDAC5-8C79-4A00-BAE9-C49DFC9865E4}">
      <dgm:prSet/>
      <dgm:spPr/>
      <dgm:t>
        <a:bodyPr/>
        <a:lstStyle/>
        <a:p>
          <a:endParaRPr lang="en-US"/>
        </a:p>
      </dgm:t>
    </dgm:pt>
    <dgm:pt modelId="{88802691-9C83-4762-9EAF-753B5070FDCC}" type="sibTrans" cxnId="{1EDDDAC5-8C79-4A00-BAE9-C49DFC9865E4}">
      <dgm:prSet/>
      <dgm:spPr/>
      <dgm:t>
        <a:bodyPr/>
        <a:lstStyle/>
        <a:p>
          <a:endParaRPr lang="en-US"/>
        </a:p>
      </dgm:t>
    </dgm:pt>
    <dgm:pt modelId="{FE3D8160-ACBE-4557-A6AE-037A2EFCCA39}" type="pres">
      <dgm:prSet presAssocID="{F4192202-06AE-4DFC-90ED-EB07D09D1FCE}" presName="composite" presStyleCnt="0">
        <dgm:presLayoutVars>
          <dgm:chMax val="3"/>
          <dgm:animLvl val="lvl"/>
          <dgm:resizeHandles val="exact"/>
        </dgm:presLayoutVars>
      </dgm:prSet>
      <dgm:spPr/>
    </dgm:pt>
    <dgm:pt modelId="{558506CA-97FC-4E68-9BD0-43900C92ABC5}" type="pres">
      <dgm:prSet presAssocID="{0842F8B9-BC89-47F2-A1EB-2F8C2110A25E}" presName="gear1" presStyleLbl="node1" presStyleIdx="0" presStyleCnt="3" custScaleX="81818" custScaleY="86364">
        <dgm:presLayoutVars>
          <dgm:chMax val="1"/>
          <dgm:bulletEnabled val="1"/>
        </dgm:presLayoutVars>
      </dgm:prSet>
      <dgm:spPr/>
      <dgm:t>
        <a:bodyPr/>
        <a:lstStyle/>
        <a:p>
          <a:endParaRPr lang="en-US"/>
        </a:p>
      </dgm:t>
    </dgm:pt>
    <dgm:pt modelId="{8FD6BBF9-3A05-492F-B840-5F6310FDD252}" type="pres">
      <dgm:prSet presAssocID="{0842F8B9-BC89-47F2-A1EB-2F8C2110A25E}" presName="gear1srcNode" presStyleLbl="node1" presStyleIdx="0" presStyleCnt="3"/>
      <dgm:spPr/>
      <dgm:t>
        <a:bodyPr/>
        <a:lstStyle/>
        <a:p>
          <a:endParaRPr lang="en-US"/>
        </a:p>
      </dgm:t>
    </dgm:pt>
    <dgm:pt modelId="{B50A330F-6743-4508-8F84-0BC2ED10E6A6}" type="pres">
      <dgm:prSet presAssocID="{0842F8B9-BC89-47F2-A1EB-2F8C2110A25E}" presName="gear1dstNode" presStyleLbl="node1" presStyleIdx="0" presStyleCnt="3"/>
      <dgm:spPr/>
      <dgm:t>
        <a:bodyPr/>
        <a:lstStyle/>
        <a:p>
          <a:endParaRPr lang="en-US"/>
        </a:p>
      </dgm:t>
    </dgm:pt>
    <dgm:pt modelId="{0EEF2AC7-45A8-4579-BAF6-7F321DA883FB}" type="pres">
      <dgm:prSet presAssocID="{AECEB6C5-5917-4B46-9AFA-C721C8A92471}" presName="gear2" presStyleLbl="node1" presStyleIdx="1" presStyleCnt="3" custScaleX="107500" custScaleY="110000">
        <dgm:presLayoutVars>
          <dgm:chMax val="1"/>
          <dgm:bulletEnabled val="1"/>
        </dgm:presLayoutVars>
      </dgm:prSet>
      <dgm:spPr/>
      <dgm:t>
        <a:bodyPr/>
        <a:lstStyle/>
        <a:p>
          <a:endParaRPr lang="en-US"/>
        </a:p>
      </dgm:t>
    </dgm:pt>
    <dgm:pt modelId="{C0823A5F-DAF7-480F-8CE4-08ED6EFD9146}" type="pres">
      <dgm:prSet presAssocID="{AECEB6C5-5917-4B46-9AFA-C721C8A92471}" presName="gear2srcNode" presStyleLbl="node1" presStyleIdx="1" presStyleCnt="3"/>
      <dgm:spPr/>
      <dgm:t>
        <a:bodyPr/>
        <a:lstStyle/>
        <a:p>
          <a:endParaRPr lang="en-US"/>
        </a:p>
      </dgm:t>
    </dgm:pt>
    <dgm:pt modelId="{E9D8DF79-E46A-44E7-BBF3-3D55EF5E8ECA}" type="pres">
      <dgm:prSet presAssocID="{AECEB6C5-5917-4B46-9AFA-C721C8A92471}" presName="gear2dstNode" presStyleLbl="node1" presStyleIdx="1" presStyleCnt="3"/>
      <dgm:spPr/>
      <dgm:t>
        <a:bodyPr/>
        <a:lstStyle/>
        <a:p>
          <a:endParaRPr lang="en-US"/>
        </a:p>
      </dgm:t>
    </dgm:pt>
    <dgm:pt modelId="{E106B924-4D80-48C9-BD57-085E0B9A052C}" type="pres">
      <dgm:prSet presAssocID="{9BC3AEB6-F628-4924-8ED5-DCDAE1799B02}" presName="gear3" presStyleLbl="node1" presStyleIdx="2" presStyleCnt="3" custScaleX="115507" custScaleY="105750"/>
      <dgm:spPr/>
      <dgm:t>
        <a:bodyPr/>
        <a:lstStyle/>
        <a:p>
          <a:endParaRPr lang="en-US"/>
        </a:p>
      </dgm:t>
    </dgm:pt>
    <dgm:pt modelId="{D04F62AD-2803-4F04-87E9-019B7FB1F398}" type="pres">
      <dgm:prSet presAssocID="{9BC3AEB6-F628-4924-8ED5-DCDAE1799B02}" presName="gear3tx" presStyleLbl="node1" presStyleIdx="2" presStyleCnt="3">
        <dgm:presLayoutVars>
          <dgm:chMax val="1"/>
          <dgm:bulletEnabled val="1"/>
        </dgm:presLayoutVars>
      </dgm:prSet>
      <dgm:spPr/>
      <dgm:t>
        <a:bodyPr/>
        <a:lstStyle/>
        <a:p>
          <a:endParaRPr lang="en-US"/>
        </a:p>
      </dgm:t>
    </dgm:pt>
    <dgm:pt modelId="{9B048105-0379-47E7-BAE2-F3673AD77CEC}" type="pres">
      <dgm:prSet presAssocID="{9BC3AEB6-F628-4924-8ED5-DCDAE1799B02}" presName="gear3srcNode" presStyleLbl="node1" presStyleIdx="2" presStyleCnt="3"/>
      <dgm:spPr/>
      <dgm:t>
        <a:bodyPr/>
        <a:lstStyle/>
        <a:p>
          <a:endParaRPr lang="en-US"/>
        </a:p>
      </dgm:t>
    </dgm:pt>
    <dgm:pt modelId="{91C65316-7E5A-4CDD-B3FD-1FB9B6AD846D}" type="pres">
      <dgm:prSet presAssocID="{9BC3AEB6-F628-4924-8ED5-DCDAE1799B02}" presName="gear3dstNode" presStyleLbl="node1" presStyleIdx="2" presStyleCnt="3"/>
      <dgm:spPr/>
      <dgm:t>
        <a:bodyPr/>
        <a:lstStyle/>
        <a:p>
          <a:endParaRPr lang="en-US"/>
        </a:p>
      </dgm:t>
    </dgm:pt>
    <dgm:pt modelId="{D5D9C97E-349C-402E-892B-DDF81631EF4B}" type="pres">
      <dgm:prSet presAssocID="{A5E122B7-A0D1-422B-A1C3-64C30E229996}" presName="connector1" presStyleLbl="sibTrans2D1" presStyleIdx="0" presStyleCnt="3"/>
      <dgm:spPr/>
      <dgm:t>
        <a:bodyPr/>
        <a:lstStyle/>
        <a:p>
          <a:endParaRPr lang="en-US"/>
        </a:p>
      </dgm:t>
    </dgm:pt>
    <dgm:pt modelId="{944FACF1-10B0-4730-ADD4-5CF2908E98F9}" type="pres">
      <dgm:prSet presAssocID="{BE39BADC-A4A8-448E-A248-4F0223AA8480}" presName="connector2" presStyleLbl="sibTrans2D1" presStyleIdx="1" presStyleCnt="3"/>
      <dgm:spPr/>
      <dgm:t>
        <a:bodyPr/>
        <a:lstStyle/>
        <a:p>
          <a:endParaRPr lang="en-US"/>
        </a:p>
      </dgm:t>
    </dgm:pt>
    <dgm:pt modelId="{A1B33D6F-A1DC-4344-AE4F-FA0846D2CF3A}" type="pres">
      <dgm:prSet presAssocID="{88802691-9C83-4762-9EAF-753B5070FDCC}" presName="connector3" presStyleLbl="sibTrans2D1" presStyleIdx="2" presStyleCnt="3"/>
      <dgm:spPr/>
      <dgm:t>
        <a:bodyPr/>
        <a:lstStyle/>
        <a:p>
          <a:endParaRPr lang="en-US"/>
        </a:p>
      </dgm:t>
    </dgm:pt>
  </dgm:ptLst>
  <dgm:cxnLst>
    <dgm:cxn modelId="{E6A330D2-4F04-45DE-A4CE-D76C0D65ED0C}" type="presOf" srcId="{A5E122B7-A0D1-422B-A1C3-64C30E229996}" destId="{D5D9C97E-349C-402E-892B-DDF81631EF4B}" srcOrd="0" destOrd="0" presId="urn:microsoft.com/office/officeart/2005/8/layout/gear1"/>
    <dgm:cxn modelId="{F2644B40-FE4F-4387-A345-FCEA2EA199ED}" type="presOf" srcId="{0842F8B9-BC89-47F2-A1EB-2F8C2110A25E}" destId="{8FD6BBF9-3A05-492F-B840-5F6310FDD252}" srcOrd="1" destOrd="0" presId="urn:microsoft.com/office/officeart/2005/8/layout/gear1"/>
    <dgm:cxn modelId="{D8868B35-5C36-46BC-9742-3C67140D5BB4}" type="presOf" srcId="{9BC3AEB6-F628-4924-8ED5-DCDAE1799B02}" destId="{91C65316-7E5A-4CDD-B3FD-1FB9B6AD846D}" srcOrd="3" destOrd="0" presId="urn:microsoft.com/office/officeart/2005/8/layout/gear1"/>
    <dgm:cxn modelId="{EA51931A-463B-4B9E-AA11-7424FB0FE92E}" type="presOf" srcId="{AECEB6C5-5917-4B46-9AFA-C721C8A92471}" destId="{C0823A5F-DAF7-480F-8CE4-08ED6EFD9146}" srcOrd="1" destOrd="0" presId="urn:microsoft.com/office/officeart/2005/8/layout/gear1"/>
    <dgm:cxn modelId="{C56DD9C2-DDCF-4CC7-A8B5-090A8B74A237}" type="presOf" srcId="{AECEB6C5-5917-4B46-9AFA-C721C8A92471}" destId="{0EEF2AC7-45A8-4579-BAF6-7F321DA883FB}" srcOrd="0" destOrd="0" presId="urn:microsoft.com/office/officeart/2005/8/layout/gear1"/>
    <dgm:cxn modelId="{FA2ABBC8-8BDF-4354-9175-36602847F1E1}" srcId="{F4192202-06AE-4DFC-90ED-EB07D09D1FCE}" destId="{0842F8B9-BC89-47F2-A1EB-2F8C2110A25E}" srcOrd="0" destOrd="0" parTransId="{97DFB9D1-F8DB-49FC-9AD5-10A690015781}" sibTransId="{A5E122B7-A0D1-422B-A1C3-64C30E229996}"/>
    <dgm:cxn modelId="{5E326606-6190-4EFE-82E2-59052B6A5C20}" type="presOf" srcId="{0842F8B9-BC89-47F2-A1EB-2F8C2110A25E}" destId="{B50A330F-6743-4508-8F84-0BC2ED10E6A6}" srcOrd="2" destOrd="0" presId="urn:microsoft.com/office/officeart/2005/8/layout/gear1"/>
    <dgm:cxn modelId="{AFC5B972-D525-4B16-A2FC-A5729E85FCF8}" type="presOf" srcId="{BE39BADC-A4A8-448E-A248-4F0223AA8480}" destId="{944FACF1-10B0-4730-ADD4-5CF2908E98F9}" srcOrd="0" destOrd="0" presId="urn:microsoft.com/office/officeart/2005/8/layout/gear1"/>
    <dgm:cxn modelId="{1EDDDAC5-8C79-4A00-BAE9-C49DFC9865E4}" srcId="{F4192202-06AE-4DFC-90ED-EB07D09D1FCE}" destId="{9BC3AEB6-F628-4924-8ED5-DCDAE1799B02}" srcOrd="2" destOrd="0" parTransId="{4F5557AB-4996-4916-AD7E-6132157485C4}" sibTransId="{88802691-9C83-4762-9EAF-753B5070FDCC}"/>
    <dgm:cxn modelId="{08C6E5C6-9C6D-402C-910D-7B9EEFE9D39C}" type="presOf" srcId="{9BC3AEB6-F628-4924-8ED5-DCDAE1799B02}" destId="{D04F62AD-2803-4F04-87E9-019B7FB1F398}" srcOrd="1" destOrd="0" presId="urn:microsoft.com/office/officeart/2005/8/layout/gear1"/>
    <dgm:cxn modelId="{66E6C61B-093B-42D8-A7CE-1AF4D83C95AC}" srcId="{F4192202-06AE-4DFC-90ED-EB07D09D1FCE}" destId="{AECEB6C5-5917-4B46-9AFA-C721C8A92471}" srcOrd="1" destOrd="0" parTransId="{8FCD689D-4228-41E7-9F1F-548F584903E8}" sibTransId="{BE39BADC-A4A8-448E-A248-4F0223AA8480}"/>
    <dgm:cxn modelId="{8BFC04F2-235D-4D54-8166-AB9ABB4E107B}" type="presOf" srcId="{0842F8B9-BC89-47F2-A1EB-2F8C2110A25E}" destId="{558506CA-97FC-4E68-9BD0-43900C92ABC5}" srcOrd="0" destOrd="0" presId="urn:microsoft.com/office/officeart/2005/8/layout/gear1"/>
    <dgm:cxn modelId="{280B064C-1E81-4C19-AF52-A0F7A8068B80}" type="presOf" srcId="{9BC3AEB6-F628-4924-8ED5-DCDAE1799B02}" destId="{E106B924-4D80-48C9-BD57-085E0B9A052C}" srcOrd="0" destOrd="0" presId="urn:microsoft.com/office/officeart/2005/8/layout/gear1"/>
    <dgm:cxn modelId="{ACB4189C-B5A0-4426-9BFC-CA9DDD587030}" type="presOf" srcId="{F4192202-06AE-4DFC-90ED-EB07D09D1FCE}" destId="{FE3D8160-ACBE-4557-A6AE-037A2EFCCA39}" srcOrd="0" destOrd="0" presId="urn:microsoft.com/office/officeart/2005/8/layout/gear1"/>
    <dgm:cxn modelId="{09E36AED-40EF-4D68-8310-27E2CFB5CB0C}" type="presOf" srcId="{9BC3AEB6-F628-4924-8ED5-DCDAE1799B02}" destId="{9B048105-0379-47E7-BAE2-F3673AD77CEC}" srcOrd="2" destOrd="0" presId="urn:microsoft.com/office/officeart/2005/8/layout/gear1"/>
    <dgm:cxn modelId="{22535510-6A98-48A2-AFF2-4682904C369D}" type="presOf" srcId="{88802691-9C83-4762-9EAF-753B5070FDCC}" destId="{A1B33D6F-A1DC-4344-AE4F-FA0846D2CF3A}" srcOrd="0" destOrd="0" presId="urn:microsoft.com/office/officeart/2005/8/layout/gear1"/>
    <dgm:cxn modelId="{3EE2FF09-3DA8-4301-9BAB-F74D703C8E4E}" type="presOf" srcId="{AECEB6C5-5917-4B46-9AFA-C721C8A92471}" destId="{E9D8DF79-E46A-44E7-BBF3-3D55EF5E8ECA}" srcOrd="2" destOrd="0" presId="urn:microsoft.com/office/officeart/2005/8/layout/gear1"/>
    <dgm:cxn modelId="{1BB317F1-0554-4108-B555-BE532D4CB3D7}" type="presParOf" srcId="{FE3D8160-ACBE-4557-A6AE-037A2EFCCA39}" destId="{558506CA-97FC-4E68-9BD0-43900C92ABC5}" srcOrd="0" destOrd="0" presId="urn:microsoft.com/office/officeart/2005/8/layout/gear1"/>
    <dgm:cxn modelId="{C3F6BAA0-F829-4C48-BFB7-1C5B1BC43F70}" type="presParOf" srcId="{FE3D8160-ACBE-4557-A6AE-037A2EFCCA39}" destId="{8FD6BBF9-3A05-492F-B840-5F6310FDD252}" srcOrd="1" destOrd="0" presId="urn:microsoft.com/office/officeart/2005/8/layout/gear1"/>
    <dgm:cxn modelId="{59A26376-5498-43FA-8D14-0745B3A683A5}" type="presParOf" srcId="{FE3D8160-ACBE-4557-A6AE-037A2EFCCA39}" destId="{B50A330F-6743-4508-8F84-0BC2ED10E6A6}" srcOrd="2" destOrd="0" presId="urn:microsoft.com/office/officeart/2005/8/layout/gear1"/>
    <dgm:cxn modelId="{6B9ED2CC-44D6-4435-B9A6-882C93D7A090}" type="presParOf" srcId="{FE3D8160-ACBE-4557-A6AE-037A2EFCCA39}" destId="{0EEF2AC7-45A8-4579-BAF6-7F321DA883FB}" srcOrd="3" destOrd="0" presId="urn:microsoft.com/office/officeart/2005/8/layout/gear1"/>
    <dgm:cxn modelId="{27C65912-92FF-49C7-9FE5-AD9D4A5CCEA4}" type="presParOf" srcId="{FE3D8160-ACBE-4557-A6AE-037A2EFCCA39}" destId="{C0823A5F-DAF7-480F-8CE4-08ED6EFD9146}" srcOrd="4" destOrd="0" presId="urn:microsoft.com/office/officeart/2005/8/layout/gear1"/>
    <dgm:cxn modelId="{D5EAF68C-DB93-4EB8-BBF3-F01706AA8E52}" type="presParOf" srcId="{FE3D8160-ACBE-4557-A6AE-037A2EFCCA39}" destId="{E9D8DF79-E46A-44E7-BBF3-3D55EF5E8ECA}" srcOrd="5" destOrd="0" presId="urn:microsoft.com/office/officeart/2005/8/layout/gear1"/>
    <dgm:cxn modelId="{239BD7A1-BBD3-4F8B-A3B2-95594507DD75}" type="presParOf" srcId="{FE3D8160-ACBE-4557-A6AE-037A2EFCCA39}" destId="{E106B924-4D80-48C9-BD57-085E0B9A052C}" srcOrd="6" destOrd="0" presId="urn:microsoft.com/office/officeart/2005/8/layout/gear1"/>
    <dgm:cxn modelId="{F2C25CB9-A63C-4ABB-8D9A-F922B2CC4095}" type="presParOf" srcId="{FE3D8160-ACBE-4557-A6AE-037A2EFCCA39}" destId="{D04F62AD-2803-4F04-87E9-019B7FB1F398}" srcOrd="7" destOrd="0" presId="urn:microsoft.com/office/officeart/2005/8/layout/gear1"/>
    <dgm:cxn modelId="{EBAC46E0-46A3-4544-A19F-466412B54D2A}" type="presParOf" srcId="{FE3D8160-ACBE-4557-A6AE-037A2EFCCA39}" destId="{9B048105-0379-47E7-BAE2-F3673AD77CEC}" srcOrd="8" destOrd="0" presId="urn:microsoft.com/office/officeart/2005/8/layout/gear1"/>
    <dgm:cxn modelId="{B81CC415-6423-4B7A-ADB7-A67AABCD939D}" type="presParOf" srcId="{FE3D8160-ACBE-4557-A6AE-037A2EFCCA39}" destId="{91C65316-7E5A-4CDD-B3FD-1FB9B6AD846D}" srcOrd="9" destOrd="0" presId="urn:microsoft.com/office/officeart/2005/8/layout/gear1"/>
    <dgm:cxn modelId="{81E5A444-26AE-41ED-955A-D55668EF8005}" type="presParOf" srcId="{FE3D8160-ACBE-4557-A6AE-037A2EFCCA39}" destId="{D5D9C97E-349C-402E-892B-DDF81631EF4B}" srcOrd="10" destOrd="0" presId="urn:microsoft.com/office/officeart/2005/8/layout/gear1"/>
    <dgm:cxn modelId="{64EC3BCA-CB0C-4D9D-A229-A2E41D5B1FFC}" type="presParOf" srcId="{FE3D8160-ACBE-4557-A6AE-037A2EFCCA39}" destId="{944FACF1-10B0-4730-ADD4-5CF2908E98F9}" srcOrd="11" destOrd="0" presId="urn:microsoft.com/office/officeart/2005/8/layout/gear1"/>
    <dgm:cxn modelId="{4D4A135B-6D2B-4C2E-B9FD-EBB97DA1F312}" type="presParOf" srcId="{FE3D8160-ACBE-4557-A6AE-037A2EFCCA39}" destId="{A1B33D6F-A1DC-4344-AE4F-FA0846D2CF3A}" srcOrd="12" destOrd="0" presId="urn:microsoft.com/office/officeart/2005/8/layout/gear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7E11035-F46F-4856-B4D9-6656151E2FFA}" type="doc">
      <dgm:prSet loTypeId="urn:microsoft.com/office/officeart/2005/8/layout/default#10" loCatId="list" qsTypeId="urn:microsoft.com/office/officeart/2005/8/quickstyle/3d6" qsCatId="3D" csTypeId="urn:microsoft.com/office/officeart/2005/8/colors/accent1_2" csCatId="accent1" phldr="1"/>
      <dgm:spPr/>
      <dgm:t>
        <a:bodyPr/>
        <a:lstStyle/>
        <a:p>
          <a:endParaRPr lang="en-US"/>
        </a:p>
      </dgm:t>
    </dgm:pt>
    <dgm:pt modelId="{F9F84A62-ECAF-4378-82F8-BE342465ACA6}">
      <dgm:prSet phldrT="[Text]" custT="1"/>
      <dgm:spPr/>
      <dgm:t>
        <a:bodyPr/>
        <a:lstStyle/>
        <a:p>
          <a:r>
            <a:rPr lang="en-US" sz="1600" b="1" dirty="0" smtClean="0"/>
            <a:t>Stubs and Skeleton Layer</a:t>
          </a:r>
          <a:endParaRPr lang="en-US" sz="1600" dirty="0"/>
        </a:p>
      </dgm:t>
    </dgm:pt>
    <dgm:pt modelId="{A5AFAF4A-DF30-4919-BF5D-03D0DC1CAA35}" type="parTrans" cxnId="{3703A543-71B4-40C9-AD76-BFA3D3B3E1FA}">
      <dgm:prSet/>
      <dgm:spPr/>
      <dgm:t>
        <a:bodyPr/>
        <a:lstStyle/>
        <a:p>
          <a:endParaRPr lang="en-US"/>
        </a:p>
      </dgm:t>
    </dgm:pt>
    <dgm:pt modelId="{5954E55D-13D2-48EB-8078-5A07742FEF0E}" type="sibTrans" cxnId="{3703A543-71B4-40C9-AD76-BFA3D3B3E1FA}">
      <dgm:prSet/>
      <dgm:spPr/>
      <dgm:t>
        <a:bodyPr/>
        <a:lstStyle/>
        <a:p>
          <a:endParaRPr lang="en-US"/>
        </a:p>
      </dgm:t>
    </dgm:pt>
    <dgm:pt modelId="{01AD1685-ACA4-45C7-90F8-47724C423368}">
      <dgm:prSet custT="1"/>
      <dgm:spPr/>
      <dgm:t>
        <a:bodyPr/>
        <a:lstStyle/>
        <a:p>
          <a:r>
            <a:rPr lang="en-US" sz="1600" b="1" dirty="0" smtClean="0"/>
            <a:t>Remote Reference Layer</a:t>
          </a:r>
          <a:endParaRPr lang="en-US" sz="1600" dirty="0"/>
        </a:p>
      </dgm:t>
    </dgm:pt>
    <dgm:pt modelId="{D7942A9F-1B2B-4A59-BC2B-EDF01B290091}" type="parTrans" cxnId="{3BDB2BC8-BBF0-48A8-A515-A7695596BFFF}">
      <dgm:prSet/>
      <dgm:spPr/>
      <dgm:t>
        <a:bodyPr/>
        <a:lstStyle/>
        <a:p>
          <a:endParaRPr lang="en-US"/>
        </a:p>
      </dgm:t>
    </dgm:pt>
    <dgm:pt modelId="{46AD98C5-F161-43AD-87A2-56DBADBE0B78}" type="sibTrans" cxnId="{3BDB2BC8-BBF0-48A8-A515-A7695596BFFF}">
      <dgm:prSet/>
      <dgm:spPr/>
      <dgm:t>
        <a:bodyPr/>
        <a:lstStyle/>
        <a:p>
          <a:endParaRPr lang="en-US"/>
        </a:p>
      </dgm:t>
    </dgm:pt>
    <dgm:pt modelId="{69855AD6-C591-46B1-A1E1-D041E7C4472F}">
      <dgm:prSet custT="1"/>
      <dgm:spPr/>
      <dgm:t>
        <a:bodyPr/>
        <a:lstStyle/>
        <a:p>
          <a:r>
            <a:rPr lang="en-US" sz="1600" b="1" dirty="0" smtClean="0"/>
            <a:t>Transport Layer</a:t>
          </a:r>
          <a:endParaRPr lang="en-US" sz="1600" dirty="0"/>
        </a:p>
      </dgm:t>
    </dgm:pt>
    <dgm:pt modelId="{B9587134-1B54-4C80-B20F-C107788A228F}" type="parTrans" cxnId="{6B3084B2-6A9C-40F4-9C4C-39BF3DC63C8B}">
      <dgm:prSet/>
      <dgm:spPr/>
      <dgm:t>
        <a:bodyPr/>
        <a:lstStyle/>
        <a:p>
          <a:endParaRPr lang="en-US"/>
        </a:p>
      </dgm:t>
    </dgm:pt>
    <dgm:pt modelId="{74A04066-63CC-4141-A10A-380943E5378C}" type="sibTrans" cxnId="{6B3084B2-6A9C-40F4-9C4C-39BF3DC63C8B}">
      <dgm:prSet/>
      <dgm:spPr/>
      <dgm:t>
        <a:bodyPr/>
        <a:lstStyle/>
        <a:p>
          <a:endParaRPr lang="en-US"/>
        </a:p>
      </dgm:t>
    </dgm:pt>
    <dgm:pt modelId="{17512189-BBF2-4CF2-8120-F168E2DCE5A2}" type="pres">
      <dgm:prSet presAssocID="{77E11035-F46F-4856-B4D9-6656151E2FFA}" presName="diagram" presStyleCnt="0">
        <dgm:presLayoutVars>
          <dgm:dir/>
          <dgm:resizeHandles val="exact"/>
        </dgm:presLayoutVars>
      </dgm:prSet>
      <dgm:spPr/>
      <dgm:t>
        <a:bodyPr/>
        <a:lstStyle/>
        <a:p>
          <a:endParaRPr lang="en-US"/>
        </a:p>
      </dgm:t>
    </dgm:pt>
    <dgm:pt modelId="{56E884C3-27CA-4F56-BA2B-7B363A9895CE}" type="pres">
      <dgm:prSet presAssocID="{F9F84A62-ECAF-4378-82F8-BE342465ACA6}" presName="node" presStyleLbl="node1" presStyleIdx="0" presStyleCnt="3" custScaleX="217241">
        <dgm:presLayoutVars>
          <dgm:bulletEnabled val="1"/>
        </dgm:presLayoutVars>
      </dgm:prSet>
      <dgm:spPr/>
      <dgm:t>
        <a:bodyPr/>
        <a:lstStyle/>
        <a:p>
          <a:endParaRPr lang="en-US"/>
        </a:p>
      </dgm:t>
    </dgm:pt>
    <dgm:pt modelId="{38974E59-7B51-4070-A546-75664231D88C}" type="pres">
      <dgm:prSet presAssocID="{5954E55D-13D2-48EB-8078-5A07742FEF0E}" presName="sibTrans" presStyleCnt="0"/>
      <dgm:spPr/>
    </dgm:pt>
    <dgm:pt modelId="{44B4B9EE-3D9E-4DF6-9D19-A8B95B916CE8}" type="pres">
      <dgm:prSet presAssocID="{01AD1685-ACA4-45C7-90F8-47724C423368}" presName="node" presStyleLbl="node1" presStyleIdx="1" presStyleCnt="3" custScaleX="217241">
        <dgm:presLayoutVars>
          <dgm:bulletEnabled val="1"/>
        </dgm:presLayoutVars>
      </dgm:prSet>
      <dgm:spPr/>
      <dgm:t>
        <a:bodyPr/>
        <a:lstStyle/>
        <a:p>
          <a:endParaRPr lang="en-US"/>
        </a:p>
      </dgm:t>
    </dgm:pt>
    <dgm:pt modelId="{66FAF560-8574-4CE1-8FEB-B7D54C36BA9F}" type="pres">
      <dgm:prSet presAssocID="{46AD98C5-F161-43AD-87A2-56DBADBE0B78}" presName="sibTrans" presStyleCnt="0"/>
      <dgm:spPr/>
    </dgm:pt>
    <dgm:pt modelId="{C22D5BCB-5D5C-4610-9E09-7286AC8B0E95}" type="pres">
      <dgm:prSet presAssocID="{69855AD6-C591-46B1-A1E1-D041E7C4472F}" presName="node" presStyleLbl="node1" presStyleIdx="2" presStyleCnt="3" custScaleX="217241">
        <dgm:presLayoutVars>
          <dgm:bulletEnabled val="1"/>
        </dgm:presLayoutVars>
      </dgm:prSet>
      <dgm:spPr/>
      <dgm:t>
        <a:bodyPr/>
        <a:lstStyle/>
        <a:p>
          <a:endParaRPr lang="en-US"/>
        </a:p>
      </dgm:t>
    </dgm:pt>
  </dgm:ptLst>
  <dgm:cxnLst>
    <dgm:cxn modelId="{D77617AC-8DA8-49F0-88BA-06CE1C103553}" type="presOf" srcId="{01AD1685-ACA4-45C7-90F8-47724C423368}" destId="{44B4B9EE-3D9E-4DF6-9D19-A8B95B916CE8}" srcOrd="0" destOrd="0" presId="urn:microsoft.com/office/officeart/2005/8/layout/default#10"/>
    <dgm:cxn modelId="{3703A543-71B4-40C9-AD76-BFA3D3B3E1FA}" srcId="{77E11035-F46F-4856-B4D9-6656151E2FFA}" destId="{F9F84A62-ECAF-4378-82F8-BE342465ACA6}" srcOrd="0" destOrd="0" parTransId="{A5AFAF4A-DF30-4919-BF5D-03D0DC1CAA35}" sibTransId="{5954E55D-13D2-48EB-8078-5A07742FEF0E}"/>
    <dgm:cxn modelId="{3BDB2BC8-BBF0-48A8-A515-A7695596BFFF}" srcId="{77E11035-F46F-4856-B4D9-6656151E2FFA}" destId="{01AD1685-ACA4-45C7-90F8-47724C423368}" srcOrd="1" destOrd="0" parTransId="{D7942A9F-1B2B-4A59-BC2B-EDF01B290091}" sibTransId="{46AD98C5-F161-43AD-87A2-56DBADBE0B78}"/>
    <dgm:cxn modelId="{6B3084B2-6A9C-40F4-9C4C-39BF3DC63C8B}" srcId="{77E11035-F46F-4856-B4D9-6656151E2FFA}" destId="{69855AD6-C591-46B1-A1E1-D041E7C4472F}" srcOrd="2" destOrd="0" parTransId="{B9587134-1B54-4C80-B20F-C107788A228F}" sibTransId="{74A04066-63CC-4141-A10A-380943E5378C}"/>
    <dgm:cxn modelId="{01BF013F-7049-4EE5-8067-364710A5202E}" type="presOf" srcId="{69855AD6-C591-46B1-A1E1-D041E7C4472F}" destId="{C22D5BCB-5D5C-4610-9E09-7286AC8B0E95}" srcOrd="0" destOrd="0" presId="urn:microsoft.com/office/officeart/2005/8/layout/default#10"/>
    <dgm:cxn modelId="{0A64566C-B20F-455A-AB95-72E0707A8504}" type="presOf" srcId="{77E11035-F46F-4856-B4D9-6656151E2FFA}" destId="{17512189-BBF2-4CF2-8120-F168E2DCE5A2}" srcOrd="0" destOrd="0" presId="urn:microsoft.com/office/officeart/2005/8/layout/default#10"/>
    <dgm:cxn modelId="{977F7C10-FFF7-4C0E-B1D4-E03A51EE4382}" type="presOf" srcId="{F9F84A62-ECAF-4378-82F8-BE342465ACA6}" destId="{56E884C3-27CA-4F56-BA2B-7B363A9895CE}" srcOrd="0" destOrd="0" presId="urn:microsoft.com/office/officeart/2005/8/layout/default#10"/>
    <dgm:cxn modelId="{EC3D46E7-928F-4DEF-8F29-C94CD3028B81}" type="presParOf" srcId="{17512189-BBF2-4CF2-8120-F168E2DCE5A2}" destId="{56E884C3-27CA-4F56-BA2B-7B363A9895CE}" srcOrd="0" destOrd="0" presId="urn:microsoft.com/office/officeart/2005/8/layout/default#10"/>
    <dgm:cxn modelId="{436CBEC6-C358-4113-ADB9-E44F6DED3CC2}" type="presParOf" srcId="{17512189-BBF2-4CF2-8120-F168E2DCE5A2}" destId="{38974E59-7B51-4070-A546-75664231D88C}" srcOrd="1" destOrd="0" presId="urn:microsoft.com/office/officeart/2005/8/layout/default#10"/>
    <dgm:cxn modelId="{C4360CEA-D5F2-4E0D-9C9E-E54B6068F780}" type="presParOf" srcId="{17512189-BBF2-4CF2-8120-F168E2DCE5A2}" destId="{44B4B9EE-3D9E-4DF6-9D19-A8B95B916CE8}" srcOrd="2" destOrd="0" presId="urn:microsoft.com/office/officeart/2005/8/layout/default#10"/>
    <dgm:cxn modelId="{33BD96EE-4C36-428C-A38A-562CA00588C1}" type="presParOf" srcId="{17512189-BBF2-4CF2-8120-F168E2DCE5A2}" destId="{66FAF560-8574-4CE1-8FEB-B7D54C36BA9F}" srcOrd="3" destOrd="0" presId="urn:microsoft.com/office/officeart/2005/8/layout/default#10"/>
    <dgm:cxn modelId="{1F16B11B-3FC4-4220-BC24-23F34EB56E9E}" type="presParOf" srcId="{17512189-BBF2-4CF2-8120-F168E2DCE5A2}" destId="{C22D5BCB-5D5C-4610-9E09-7286AC8B0E95}" srcOrd="4" destOrd="0" presId="urn:microsoft.com/office/officeart/2005/8/layout/default#10"/>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D653127-0117-41B5-8F47-F09A872903A7}"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en-US"/>
        </a:p>
      </dgm:t>
    </dgm:pt>
    <dgm:pt modelId="{839EE680-8812-4AA7-AF7A-7C803A8CEC20}">
      <dgm:prSet phldrT="[Text]"/>
      <dgm:spPr/>
      <dgm:t>
        <a:bodyPr/>
        <a:lstStyle/>
        <a:p>
          <a:r>
            <a:rPr lang="en-US" b="1" dirty="0" smtClean="0"/>
            <a:t>Lookup Method </a:t>
          </a:r>
          <a:endParaRPr lang="en-US" dirty="0"/>
        </a:p>
      </dgm:t>
    </dgm:pt>
    <dgm:pt modelId="{8DF652C4-196A-4E91-B65D-709A627AC838}" type="parTrans" cxnId="{3260DEFD-A7A8-4C30-97AD-0752246C1335}">
      <dgm:prSet/>
      <dgm:spPr/>
      <dgm:t>
        <a:bodyPr/>
        <a:lstStyle/>
        <a:p>
          <a:endParaRPr lang="en-US"/>
        </a:p>
      </dgm:t>
    </dgm:pt>
    <dgm:pt modelId="{5C9B6532-57C6-49B9-9EA8-E6F4B142C60C}" type="sibTrans" cxnId="{3260DEFD-A7A8-4C30-97AD-0752246C1335}">
      <dgm:prSet/>
      <dgm:spPr/>
      <dgm:t>
        <a:bodyPr/>
        <a:lstStyle/>
        <a:p>
          <a:endParaRPr lang="en-US"/>
        </a:p>
      </dgm:t>
    </dgm:pt>
    <dgm:pt modelId="{2949C314-4ED0-49D1-8646-FA2FC0C5037D}">
      <dgm:prSet/>
      <dgm:spPr/>
      <dgm:t>
        <a:bodyPr/>
        <a:lstStyle/>
        <a:p>
          <a:r>
            <a:rPr lang="en-US" b="1" smtClean="0"/>
            <a:t>Bind Method</a:t>
          </a:r>
          <a:endParaRPr lang="en-US"/>
        </a:p>
      </dgm:t>
    </dgm:pt>
    <dgm:pt modelId="{E39A317A-D70F-4558-8D45-F81B63F7F014}" type="parTrans" cxnId="{BED61E91-E2C2-425D-AC1F-8AB867EA32AE}">
      <dgm:prSet/>
      <dgm:spPr/>
      <dgm:t>
        <a:bodyPr/>
        <a:lstStyle/>
        <a:p>
          <a:endParaRPr lang="en-US"/>
        </a:p>
      </dgm:t>
    </dgm:pt>
    <dgm:pt modelId="{54795A4F-7F3A-4324-8212-6EFF7C02DF6D}" type="sibTrans" cxnId="{BED61E91-E2C2-425D-AC1F-8AB867EA32AE}">
      <dgm:prSet/>
      <dgm:spPr/>
      <dgm:t>
        <a:bodyPr/>
        <a:lstStyle/>
        <a:p>
          <a:endParaRPr lang="en-US"/>
        </a:p>
      </dgm:t>
    </dgm:pt>
    <dgm:pt modelId="{9F0D6B6C-ADDC-4E84-AF73-7FFD78AEA0CA}">
      <dgm:prSet/>
      <dgm:spPr/>
      <dgm:t>
        <a:bodyPr/>
        <a:lstStyle/>
        <a:p>
          <a:r>
            <a:rPr lang="en-US" b="1" smtClean="0"/>
            <a:t>Rebind Method</a:t>
          </a:r>
          <a:endParaRPr lang="en-US"/>
        </a:p>
      </dgm:t>
    </dgm:pt>
    <dgm:pt modelId="{BB867C52-3C6A-44BF-B96D-5C72658C57E5}" type="parTrans" cxnId="{26D5C792-C48E-48DF-9C8F-85F751548CAE}">
      <dgm:prSet/>
      <dgm:spPr/>
      <dgm:t>
        <a:bodyPr/>
        <a:lstStyle/>
        <a:p>
          <a:endParaRPr lang="en-US"/>
        </a:p>
      </dgm:t>
    </dgm:pt>
    <dgm:pt modelId="{AF5C1C85-F57E-49A8-8FA0-9F23B9D582A4}" type="sibTrans" cxnId="{26D5C792-C48E-48DF-9C8F-85F751548CAE}">
      <dgm:prSet/>
      <dgm:spPr/>
      <dgm:t>
        <a:bodyPr/>
        <a:lstStyle/>
        <a:p>
          <a:endParaRPr lang="en-US"/>
        </a:p>
      </dgm:t>
    </dgm:pt>
    <dgm:pt modelId="{7912F7A8-008B-473D-9965-0BB2360DF118}">
      <dgm:prSet/>
      <dgm:spPr/>
      <dgm:t>
        <a:bodyPr/>
        <a:lstStyle/>
        <a:p>
          <a:r>
            <a:rPr lang="en-US" b="1" smtClean="0"/>
            <a:t>Unbind Method</a:t>
          </a:r>
          <a:endParaRPr lang="en-US"/>
        </a:p>
      </dgm:t>
    </dgm:pt>
    <dgm:pt modelId="{A54E853A-C85F-4011-8FF1-10405CAC2C2C}" type="parTrans" cxnId="{6773B884-DB4D-4416-A649-FBB699813312}">
      <dgm:prSet/>
      <dgm:spPr/>
      <dgm:t>
        <a:bodyPr/>
        <a:lstStyle/>
        <a:p>
          <a:endParaRPr lang="en-US"/>
        </a:p>
      </dgm:t>
    </dgm:pt>
    <dgm:pt modelId="{C6F9B8CF-F3DF-4DF1-B76C-4911CF895C05}" type="sibTrans" cxnId="{6773B884-DB4D-4416-A649-FBB699813312}">
      <dgm:prSet/>
      <dgm:spPr/>
      <dgm:t>
        <a:bodyPr/>
        <a:lstStyle/>
        <a:p>
          <a:endParaRPr lang="en-US"/>
        </a:p>
      </dgm:t>
    </dgm:pt>
    <dgm:pt modelId="{8CD763A5-C0B7-4963-8418-C4398947A326}">
      <dgm:prSet/>
      <dgm:spPr/>
      <dgm:t>
        <a:bodyPr/>
        <a:lstStyle/>
        <a:p>
          <a:r>
            <a:rPr lang="en-US" b="1" smtClean="0"/>
            <a:t>List Method</a:t>
          </a:r>
          <a:endParaRPr lang="en-US"/>
        </a:p>
      </dgm:t>
    </dgm:pt>
    <dgm:pt modelId="{60E3E9F4-C55C-49DF-8CDF-958790762C70}" type="parTrans" cxnId="{4CA075D1-8F37-40F1-A029-CDB9D2913EEC}">
      <dgm:prSet/>
      <dgm:spPr/>
      <dgm:t>
        <a:bodyPr/>
        <a:lstStyle/>
        <a:p>
          <a:endParaRPr lang="en-US"/>
        </a:p>
      </dgm:t>
    </dgm:pt>
    <dgm:pt modelId="{731146EF-0C84-4FD4-9A9C-4BA4F82ADE5D}" type="sibTrans" cxnId="{4CA075D1-8F37-40F1-A029-CDB9D2913EEC}">
      <dgm:prSet/>
      <dgm:spPr/>
      <dgm:t>
        <a:bodyPr/>
        <a:lstStyle/>
        <a:p>
          <a:endParaRPr lang="en-US"/>
        </a:p>
      </dgm:t>
    </dgm:pt>
    <dgm:pt modelId="{C072CA68-81BD-48EB-B1CD-2E7FDEAB96A9}" type="pres">
      <dgm:prSet presAssocID="{1D653127-0117-41B5-8F47-F09A872903A7}" presName="Name0" presStyleCnt="0">
        <dgm:presLayoutVars>
          <dgm:dir/>
          <dgm:animLvl val="lvl"/>
          <dgm:resizeHandles val="exact"/>
        </dgm:presLayoutVars>
      </dgm:prSet>
      <dgm:spPr/>
      <dgm:t>
        <a:bodyPr/>
        <a:lstStyle/>
        <a:p>
          <a:endParaRPr lang="en-US"/>
        </a:p>
      </dgm:t>
    </dgm:pt>
    <dgm:pt modelId="{6FC4893E-3FCC-41DC-A2FA-A41F0248C4B1}" type="pres">
      <dgm:prSet presAssocID="{8CD763A5-C0B7-4963-8418-C4398947A326}" presName="boxAndChildren" presStyleCnt="0"/>
      <dgm:spPr/>
    </dgm:pt>
    <dgm:pt modelId="{BCF14BED-AD77-4E84-A917-EDDF4434A320}" type="pres">
      <dgm:prSet presAssocID="{8CD763A5-C0B7-4963-8418-C4398947A326}" presName="parentTextBox" presStyleLbl="node1" presStyleIdx="0" presStyleCnt="5"/>
      <dgm:spPr/>
      <dgm:t>
        <a:bodyPr/>
        <a:lstStyle/>
        <a:p>
          <a:endParaRPr lang="en-US"/>
        </a:p>
      </dgm:t>
    </dgm:pt>
    <dgm:pt modelId="{71BF57F1-E1C6-48C5-96D1-079B47C13AEF}" type="pres">
      <dgm:prSet presAssocID="{C6F9B8CF-F3DF-4DF1-B76C-4911CF895C05}" presName="sp" presStyleCnt="0"/>
      <dgm:spPr/>
    </dgm:pt>
    <dgm:pt modelId="{9B0E66B4-3570-47A6-886C-5371700992A1}" type="pres">
      <dgm:prSet presAssocID="{7912F7A8-008B-473D-9965-0BB2360DF118}" presName="arrowAndChildren" presStyleCnt="0"/>
      <dgm:spPr/>
    </dgm:pt>
    <dgm:pt modelId="{A8C363A1-A799-41F8-B39D-49395AB4239B}" type="pres">
      <dgm:prSet presAssocID="{7912F7A8-008B-473D-9965-0BB2360DF118}" presName="parentTextArrow" presStyleLbl="node1" presStyleIdx="1" presStyleCnt="5"/>
      <dgm:spPr/>
      <dgm:t>
        <a:bodyPr/>
        <a:lstStyle/>
        <a:p>
          <a:endParaRPr lang="en-US"/>
        </a:p>
      </dgm:t>
    </dgm:pt>
    <dgm:pt modelId="{7EF61A77-D562-4414-940E-372263FC9709}" type="pres">
      <dgm:prSet presAssocID="{AF5C1C85-F57E-49A8-8FA0-9F23B9D582A4}" presName="sp" presStyleCnt="0"/>
      <dgm:spPr/>
    </dgm:pt>
    <dgm:pt modelId="{010CE4BD-33CC-474A-95C7-9B46672D173D}" type="pres">
      <dgm:prSet presAssocID="{9F0D6B6C-ADDC-4E84-AF73-7FFD78AEA0CA}" presName="arrowAndChildren" presStyleCnt="0"/>
      <dgm:spPr/>
    </dgm:pt>
    <dgm:pt modelId="{D17CAB06-8F4E-4E99-AE77-F548A2E9CA0A}" type="pres">
      <dgm:prSet presAssocID="{9F0D6B6C-ADDC-4E84-AF73-7FFD78AEA0CA}" presName="parentTextArrow" presStyleLbl="node1" presStyleIdx="2" presStyleCnt="5"/>
      <dgm:spPr/>
      <dgm:t>
        <a:bodyPr/>
        <a:lstStyle/>
        <a:p>
          <a:endParaRPr lang="en-US"/>
        </a:p>
      </dgm:t>
    </dgm:pt>
    <dgm:pt modelId="{448BDFC6-AD60-4DF2-B396-C1D55522984A}" type="pres">
      <dgm:prSet presAssocID="{54795A4F-7F3A-4324-8212-6EFF7C02DF6D}" presName="sp" presStyleCnt="0"/>
      <dgm:spPr/>
    </dgm:pt>
    <dgm:pt modelId="{948BC319-B81D-4F1D-8702-5179FD97798C}" type="pres">
      <dgm:prSet presAssocID="{2949C314-4ED0-49D1-8646-FA2FC0C5037D}" presName="arrowAndChildren" presStyleCnt="0"/>
      <dgm:spPr/>
    </dgm:pt>
    <dgm:pt modelId="{8DC1A0A9-2034-428F-864E-C00750C7603B}" type="pres">
      <dgm:prSet presAssocID="{2949C314-4ED0-49D1-8646-FA2FC0C5037D}" presName="parentTextArrow" presStyleLbl="node1" presStyleIdx="3" presStyleCnt="5"/>
      <dgm:spPr/>
      <dgm:t>
        <a:bodyPr/>
        <a:lstStyle/>
        <a:p>
          <a:endParaRPr lang="en-US"/>
        </a:p>
      </dgm:t>
    </dgm:pt>
    <dgm:pt modelId="{7F4084A2-56BA-4AA9-BD60-A1A6D1BA990E}" type="pres">
      <dgm:prSet presAssocID="{5C9B6532-57C6-49B9-9EA8-E6F4B142C60C}" presName="sp" presStyleCnt="0"/>
      <dgm:spPr/>
    </dgm:pt>
    <dgm:pt modelId="{91FB1332-97EF-45AA-AF57-5859573EB6F3}" type="pres">
      <dgm:prSet presAssocID="{839EE680-8812-4AA7-AF7A-7C803A8CEC20}" presName="arrowAndChildren" presStyleCnt="0"/>
      <dgm:spPr/>
    </dgm:pt>
    <dgm:pt modelId="{DF77705B-1FD7-46E5-83B3-75E7AEAAB362}" type="pres">
      <dgm:prSet presAssocID="{839EE680-8812-4AA7-AF7A-7C803A8CEC20}" presName="parentTextArrow" presStyleLbl="node1" presStyleIdx="4" presStyleCnt="5"/>
      <dgm:spPr/>
      <dgm:t>
        <a:bodyPr/>
        <a:lstStyle/>
        <a:p>
          <a:endParaRPr lang="en-US"/>
        </a:p>
      </dgm:t>
    </dgm:pt>
  </dgm:ptLst>
  <dgm:cxnLst>
    <dgm:cxn modelId="{BED61E91-E2C2-425D-AC1F-8AB867EA32AE}" srcId="{1D653127-0117-41B5-8F47-F09A872903A7}" destId="{2949C314-4ED0-49D1-8646-FA2FC0C5037D}" srcOrd="1" destOrd="0" parTransId="{E39A317A-D70F-4558-8D45-F81B63F7F014}" sibTransId="{54795A4F-7F3A-4324-8212-6EFF7C02DF6D}"/>
    <dgm:cxn modelId="{66825B68-0995-4FD1-8271-613122989CF5}" type="presOf" srcId="{9F0D6B6C-ADDC-4E84-AF73-7FFD78AEA0CA}" destId="{D17CAB06-8F4E-4E99-AE77-F548A2E9CA0A}" srcOrd="0" destOrd="0" presId="urn:microsoft.com/office/officeart/2005/8/layout/process4"/>
    <dgm:cxn modelId="{4CA075D1-8F37-40F1-A029-CDB9D2913EEC}" srcId="{1D653127-0117-41B5-8F47-F09A872903A7}" destId="{8CD763A5-C0B7-4963-8418-C4398947A326}" srcOrd="4" destOrd="0" parTransId="{60E3E9F4-C55C-49DF-8CDF-958790762C70}" sibTransId="{731146EF-0C84-4FD4-9A9C-4BA4F82ADE5D}"/>
    <dgm:cxn modelId="{51711DA3-D1F9-43DA-9703-926F3D765694}" type="presOf" srcId="{8CD763A5-C0B7-4963-8418-C4398947A326}" destId="{BCF14BED-AD77-4E84-A917-EDDF4434A320}" srcOrd="0" destOrd="0" presId="urn:microsoft.com/office/officeart/2005/8/layout/process4"/>
    <dgm:cxn modelId="{3260DEFD-A7A8-4C30-97AD-0752246C1335}" srcId="{1D653127-0117-41B5-8F47-F09A872903A7}" destId="{839EE680-8812-4AA7-AF7A-7C803A8CEC20}" srcOrd="0" destOrd="0" parTransId="{8DF652C4-196A-4E91-B65D-709A627AC838}" sibTransId="{5C9B6532-57C6-49B9-9EA8-E6F4B142C60C}"/>
    <dgm:cxn modelId="{26D5C792-C48E-48DF-9C8F-85F751548CAE}" srcId="{1D653127-0117-41B5-8F47-F09A872903A7}" destId="{9F0D6B6C-ADDC-4E84-AF73-7FFD78AEA0CA}" srcOrd="2" destOrd="0" parTransId="{BB867C52-3C6A-44BF-B96D-5C72658C57E5}" sibTransId="{AF5C1C85-F57E-49A8-8FA0-9F23B9D582A4}"/>
    <dgm:cxn modelId="{17A35D7C-59EA-4ED1-97E6-B23B791FB31F}" type="presOf" srcId="{839EE680-8812-4AA7-AF7A-7C803A8CEC20}" destId="{DF77705B-1FD7-46E5-83B3-75E7AEAAB362}" srcOrd="0" destOrd="0" presId="urn:microsoft.com/office/officeart/2005/8/layout/process4"/>
    <dgm:cxn modelId="{6773B884-DB4D-4416-A649-FBB699813312}" srcId="{1D653127-0117-41B5-8F47-F09A872903A7}" destId="{7912F7A8-008B-473D-9965-0BB2360DF118}" srcOrd="3" destOrd="0" parTransId="{A54E853A-C85F-4011-8FF1-10405CAC2C2C}" sibTransId="{C6F9B8CF-F3DF-4DF1-B76C-4911CF895C05}"/>
    <dgm:cxn modelId="{A166231D-45E6-4EEC-8C16-E9B2AD55FBCF}" type="presOf" srcId="{2949C314-4ED0-49D1-8646-FA2FC0C5037D}" destId="{8DC1A0A9-2034-428F-864E-C00750C7603B}" srcOrd="0" destOrd="0" presId="urn:microsoft.com/office/officeart/2005/8/layout/process4"/>
    <dgm:cxn modelId="{6EBAE83D-A7B2-4F20-B79A-F51126092A78}" type="presOf" srcId="{7912F7A8-008B-473D-9965-0BB2360DF118}" destId="{A8C363A1-A799-41F8-B39D-49395AB4239B}" srcOrd="0" destOrd="0" presId="urn:microsoft.com/office/officeart/2005/8/layout/process4"/>
    <dgm:cxn modelId="{544F1F36-6C36-4933-A01E-D2B61676CBDA}" type="presOf" srcId="{1D653127-0117-41B5-8F47-F09A872903A7}" destId="{C072CA68-81BD-48EB-B1CD-2E7FDEAB96A9}" srcOrd="0" destOrd="0" presId="urn:microsoft.com/office/officeart/2005/8/layout/process4"/>
    <dgm:cxn modelId="{678E2548-D288-4B5F-A634-CE3984CB7B52}" type="presParOf" srcId="{C072CA68-81BD-48EB-B1CD-2E7FDEAB96A9}" destId="{6FC4893E-3FCC-41DC-A2FA-A41F0248C4B1}" srcOrd="0" destOrd="0" presId="urn:microsoft.com/office/officeart/2005/8/layout/process4"/>
    <dgm:cxn modelId="{DEDA3287-A6F1-41F9-AAED-0203B0292EE9}" type="presParOf" srcId="{6FC4893E-3FCC-41DC-A2FA-A41F0248C4B1}" destId="{BCF14BED-AD77-4E84-A917-EDDF4434A320}" srcOrd="0" destOrd="0" presId="urn:microsoft.com/office/officeart/2005/8/layout/process4"/>
    <dgm:cxn modelId="{17A61A7F-8312-4780-A0FF-090BE2C249FA}" type="presParOf" srcId="{C072CA68-81BD-48EB-B1CD-2E7FDEAB96A9}" destId="{71BF57F1-E1C6-48C5-96D1-079B47C13AEF}" srcOrd="1" destOrd="0" presId="urn:microsoft.com/office/officeart/2005/8/layout/process4"/>
    <dgm:cxn modelId="{59B10AC6-7088-4F08-AA28-C8AFF0461AAD}" type="presParOf" srcId="{C072CA68-81BD-48EB-B1CD-2E7FDEAB96A9}" destId="{9B0E66B4-3570-47A6-886C-5371700992A1}" srcOrd="2" destOrd="0" presId="urn:microsoft.com/office/officeart/2005/8/layout/process4"/>
    <dgm:cxn modelId="{73D2E923-3FBB-4FA4-BDF7-44C3210CE3B9}" type="presParOf" srcId="{9B0E66B4-3570-47A6-886C-5371700992A1}" destId="{A8C363A1-A799-41F8-B39D-49395AB4239B}" srcOrd="0" destOrd="0" presId="urn:microsoft.com/office/officeart/2005/8/layout/process4"/>
    <dgm:cxn modelId="{F996D46C-C050-4D6B-946F-69225F3421F4}" type="presParOf" srcId="{C072CA68-81BD-48EB-B1CD-2E7FDEAB96A9}" destId="{7EF61A77-D562-4414-940E-372263FC9709}" srcOrd="3" destOrd="0" presId="urn:microsoft.com/office/officeart/2005/8/layout/process4"/>
    <dgm:cxn modelId="{27341A7F-200C-4F88-8A8E-53595A5C49E4}" type="presParOf" srcId="{C072CA68-81BD-48EB-B1CD-2E7FDEAB96A9}" destId="{010CE4BD-33CC-474A-95C7-9B46672D173D}" srcOrd="4" destOrd="0" presId="urn:microsoft.com/office/officeart/2005/8/layout/process4"/>
    <dgm:cxn modelId="{06175BFF-6B03-4B3E-8262-4392E23B3A84}" type="presParOf" srcId="{010CE4BD-33CC-474A-95C7-9B46672D173D}" destId="{D17CAB06-8F4E-4E99-AE77-F548A2E9CA0A}" srcOrd="0" destOrd="0" presId="urn:microsoft.com/office/officeart/2005/8/layout/process4"/>
    <dgm:cxn modelId="{8DC3AD5E-D9BB-4CA3-B1A6-AF9EDDEDC5AE}" type="presParOf" srcId="{C072CA68-81BD-48EB-B1CD-2E7FDEAB96A9}" destId="{448BDFC6-AD60-4DF2-B396-C1D55522984A}" srcOrd="5" destOrd="0" presId="urn:microsoft.com/office/officeart/2005/8/layout/process4"/>
    <dgm:cxn modelId="{FF19F06C-D99F-401E-8FD0-B0379A53009E}" type="presParOf" srcId="{C072CA68-81BD-48EB-B1CD-2E7FDEAB96A9}" destId="{948BC319-B81D-4F1D-8702-5179FD97798C}" srcOrd="6" destOrd="0" presId="urn:microsoft.com/office/officeart/2005/8/layout/process4"/>
    <dgm:cxn modelId="{AA4D83DC-E567-4099-A632-373E68BCE888}" type="presParOf" srcId="{948BC319-B81D-4F1D-8702-5179FD97798C}" destId="{8DC1A0A9-2034-428F-864E-C00750C7603B}" srcOrd="0" destOrd="0" presId="urn:microsoft.com/office/officeart/2005/8/layout/process4"/>
    <dgm:cxn modelId="{1D286F05-2532-45F4-A58C-EA509C50CE97}" type="presParOf" srcId="{C072CA68-81BD-48EB-B1CD-2E7FDEAB96A9}" destId="{7F4084A2-56BA-4AA9-BD60-A1A6D1BA990E}" srcOrd="7" destOrd="0" presId="urn:microsoft.com/office/officeart/2005/8/layout/process4"/>
    <dgm:cxn modelId="{179AF198-B323-46CE-ABFF-F6155E8EEF9A}" type="presParOf" srcId="{C072CA68-81BD-48EB-B1CD-2E7FDEAB96A9}" destId="{91FB1332-97EF-45AA-AF57-5859573EB6F3}" srcOrd="8" destOrd="0" presId="urn:microsoft.com/office/officeart/2005/8/layout/process4"/>
    <dgm:cxn modelId="{5B0E9E8F-B5E4-4D43-9DDE-E7398A134B0A}" type="presParOf" srcId="{91FB1332-97EF-45AA-AF57-5859573EB6F3}" destId="{DF77705B-1FD7-46E5-83B3-75E7AEAAB362}"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85076-E6DF-4CD2-98E7-0B6B42572330}">
      <dsp:nvSpPr>
        <dsp:cNvPr id="0" name=""/>
        <dsp:cNvSpPr/>
      </dsp:nvSpPr>
      <dsp:spPr>
        <a:xfrm>
          <a:off x="2381193" y="-116341"/>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solidFill>
                <a:schemeClr val="tx1"/>
              </a:solidFill>
              <a:latin typeface="Arial" pitchFamily="34" charset="0"/>
              <a:cs typeface="Arial" pitchFamily="34" charset="0"/>
            </a:rPr>
            <a:t>DriverManager</a:t>
          </a:r>
          <a:endParaRPr lang="en-US" sz="1600" kern="1200" dirty="0">
            <a:solidFill>
              <a:schemeClr val="tx1"/>
            </a:solidFill>
            <a:latin typeface="Arial" pitchFamily="34" charset="0"/>
            <a:cs typeface="Arial" pitchFamily="34" charset="0"/>
          </a:endParaRPr>
        </a:p>
      </dsp:txBody>
      <dsp:txXfrm>
        <a:off x="2439679" y="-57855"/>
        <a:ext cx="1673840" cy="1081123"/>
      </dsp:txXfrm>
    </dsp:sp>
    <dsp:sp modelId="{A8C12C98-732B-4DE7-ACE2-46D8FCC95327}">
      <dsp:nvSpPr>
        <dsp:cNvPr id="0" name=""/>
        <dsp:cNvSpPr/>
      </dsp:nvSpPr>
      <dsp:spPr>
        <a:xfrm>
          <a:off x="1016106" y="482706"/>
          <a:ext cx="4520986" cy="4520986"/>
        </a:xfrm>
        <a:custGeom>
          <a:avLst/>
          <a:gdLst/>
          <a:ahLst/>
          <a:cxnLst/>
          <a:rect l="0" t="0" r="0" b="0"/>
          <a:pathLst>
            <a:path>
              <a:moveTo>
                <a:pt x="3161944" y="187520"/>
              </a:moveTo>
              <a:arcTo wR="2260493" hR="2260493" stAng="17610136" swAng="98538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97698B1F-DB62-448B-AAC4-AAAB23D0D3FF}">
      <dsp:nvSpPr>
        <dsp:cNvPr id="0" name=""/>
        <dsp:cNvSpPr/>
      </dsp:nvSpPr>
      <dsp:spPr>
        <a:xfrm>
          <a:off x="4338838" y="1013905"/>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solidFill>
                <a:schemeClr val="tx1"/>
              </a:solidFill>
              <a:latin typeface="Arial" pitchFamily="34" charset="0"/>
              <a:cs typeface="Arial" pitchFamily="34" charset="0"/>
            </a:rPr>
            <a:t>Driver</a:t>
          </a:r>
          <a:endParaRPr lang="en-US" sz="1600" kern="1200">
            <a:solidFill>
              <a:schemeClr val="tx1"/>
            </a:solidFill>
            <a:latin typeface="Arial" pitchFamily="34" charset="0"/>
            <a:cs typeface="Arial" pitchFamily="34" charset="0"/>
          </a:endParaRPr>
        </a:p>
      </dsp:txBody>
      <dsp:txXfrm>
        <a:off x="4397324" y="1072391"/>
        <a:ext cx="1673840" cy="1081123"/>
      </dsp:txXfrm>
    </dsp:sp>
    <dsp:sp modelId="{7FEC871A-4EF7-4310-909D-03E3FB96E120}">
      <dsp:nvSpPr>
        <dsp:cNvPr id="0" name=""/>
        <dsp:cNvSpPr/>
      </dsp:nvSpPr>
      <dsp:spPr>
        <a:xfrm>
          <a:off x="1016106" y="482706"/>
          <a:ext cx="4520986" cy="4520986"/>
        </a:xfrm>
        <a:custGeom>
          <a:avLst/>
          <a:gdLst/>
          <a:ahLst/>
          <a:cxnLst/>
          <a:rect l="0" t="0" r="0" b="0"/>
          <a:pathLst>
            <a:path>
              <a:moveTo>
                <a:pt x="4460159" y="1739626"/>
              </a:moveTo>
              <a:arcTo wR="2260493" hR="2260493" stAng="20800686" swAng="1598628"/>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7F346407-8C75-42A8-B9AF-9C5FC5DA629D}">
      <dsp:nvSpPr>
        <dsp:cNvPr id="0" name=""/>
        <dsp:cNvSpPr/>
      </dsp:nvSpPr>
      <dsp:spPr>
        <a:xfrm>
          <a:off x="4338838" y="3274399"/>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solidFill>
                <a:schemeClr val="tx1"/>
              </a:solidFill>
              <a:latin typeface="Arial" pitchFamily="34" charset="0"/>
              <a:cs typeface="Arial" pitchFamily="34" charset="0"/>
            </a:rPr>
            <a:t>Connection</a:t>
          </a:r>
          <a:endParaRPr lang="en-US" sz="1600" kern="1200">
            <a:solidFill>
              <a:schemeClr val="tx1"/>
            </a:solidFill>
            <a:latin typeface="Arial" pitchFamily="34" charset="0"/>
            <a:cs typeface="Arial" pitchFamily="34" charset="0"/>
          </a:endParaRPr>
        </a:p>
      </dsp:txBody>
      <dsp:txXfrm>
        <a:off x="4397324" y="3332885"/>
        <a:ext cx="1673840" cy="1081123"/>
      </dsp:txXfrm>
    </dsp:sp>
    <dsp:sp modelId="{D18B9CFC-9310-471C-8D99-526EE7B5A913}">
      <dsp:nvSpPr>
        <dsp:cNvPr id="0" name=""/>
        <dsp:cNvSpPr/>
      </dsp:nvSpPr>
      <dsp:spPr>
        <a:xfrm>
          <a:off x="1016106" y="482706"/>
          <a:ext cx="4520986" cy="4520986"/>
        </a:xfrm>
        <a:custGeom>
          <a:avLst/>
          <a:gdLst/>
          <a:ahLst/>
          <a:cxnLst/>
          <a:rect l="0" t="0" r="0" b="0"/>
          <a:pathLst>
            <a:path>
              <a:moveTo>
                <a:pt x="3711253" y="3994023"/>
              </a:moveTo>
              <a:arcTo wR="2260493" hR="2260493" stAng="3004478" swAng="98538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156E8E18-7FDD-4B30-A6E9-B547DE196296}">
      <dsp:nvSpPr>
        <dsp:cNvPr id="0" name=""/>
        <dsp:cNvSpPr/>
      </dsp:nvSpPr>
      <dsp:spPr>
        <a:xfrm>
          <a:off x="2381193" y="4404645"/>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Arial" pitchFamily="34" charset="0"/>
              <a:cs typeface="Arial" pitchFamily="34" charset="0"/>
            </a:rPr>
            <a:t>Statement</a:t>
          </a:r>
          <a:endParaRPr lang="en-US" sz="1600" kern="1200" dirty="0">
            <a:solidFill>
              <a:schemeClr val="tx1"/>
            </a:solidFill>
            <a:latin typeface="Arial" pitchFamily="34" charset="0"/>
            <a:cs typeface="Arial" pitchFamily="34" charset="0"/>
          </a:endParaRPr>
        </a:p>
      </dsp:txBody>
      <dsp:txXfrm>
        <a:off x="2439679" y="4463131"/>
        <a:ext cx="1673840" cy="1081123"/>
      </dsp:txXfrm>
    </dsp:sp>
    <dsp:sp modelId="{5738A1BD-479A-40ED-ABCD-1587E71B9D4A}">
      <dsp:nvSpPr>
        <dsp:cNvPr id="0" name=""/>
        <dsp:cNvSpPr/>
      </dsp:nvSpPr>
      <dsp:spPr>
        <a:xfrm>
          <a:off x="1016106" y="482706"/>
          <a:ext cx="4520986" cy="4520986"/>
        </a:xfrm>
        <a:custGeom>
          <a:avLst/>
          <a:gdLst/>
          <a:ahLst/>
          <a:cxnLst/>
          <a:rect l="0" t="0" r="0" b="0"/>
          <a:pathLst>
            <a:path>
              <a:moveTo>
                <a:pt x="1359042" y="4333466"/>
              </a:moveTo>
              <a:arcTo wR="2260493" hR="2260493" stAng="6810136" swAng="98538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801CBB19-5995-4344-B4FD-B42F113494C3}">
      <dsp:nvSpPr>
        <dsp:cNvPr id="0" name=""/>
        <dsp:cNvSpPr/>
      </dsp:nvSpPr>
      <dsp:spPr>
        <a:xfrm>
          <a:off x="423548" y="3274399"/>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solidFill>
                <a:schemeClr val="tx1"/>
              </a:solidFill>
              <a:latin typeface="Arial" pitchFamily="34" charset="0"/>
              <a:cs typeface="Arial" pitchFamily="34" charset="0"/>
            </a:rPr>
            <a:t>ResultSet</a:t>
          </a:r>
          <a:endParaRPr lang="en-US" sz="1600" kern="1200">
            <a:solidFill>
              <a:schemeClr val="tx1"/>
            </a:solidFill>
            <a:latin typeface="Arial" pitchFamily="34" charset="0"/>
            <a:cs typeface="Arial" pitchFamily="34" charset="0"/>
          </a:endParaRPr>
        </a:p>
      </dsp:txBody>
      <dsp:txXfrm>
        <a:off x="482034" y="3332885"/>
        <a:ext cx="1673840" cy="1081123"/>
      </dsp:txXfrm>
    </dsp:sp>
    <dsp:sp modelId="{C217CA1A-094A-45E4-8EF2-E5443E58EC21}">
      <dsp:nvSpPr>
        <dsp:cNvPr id="0" name=""/>
        <dsp:cNvSpPr/>
      </dsp:nvSpPr>
      <dsp:spPr>
        <a:xfrm>
          <a:off x="1016106" y="482706"/>
          <a:ext cx="4520986" cy="4520986"/>
        </a:xfrm>
        <a:custGeom>
          <a:avLst/>
          <a:gdLst/>
          <a:ahLst/>
          <a:cxnLst/>
          <a:rect l="0" t="0" r="0" b="0"/>
          <a:pathLst>
            <a:path>
              <a:moveTo>
                <a:pt x="60827" y="2781360"/>
              </a:moveTo>
              <a:arcTo wR="2260493" hR="2260493" stAng="10000686" swAng="1598628"/>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6E88CDD5-F6EE-46C5-AC56-A4CCC374541D}">
      <dsp:nvSpPr>
        <dsp:cNvPr id="0" name=""/>
        <dsp:cNvSpPr/>
      </dsp:nvSpPr>
      <dsp:spPr>
        <a:xfrm>
          <a:off x="423548" y="1013905"/>
          <a:ext cx="1790812" cy="1198095"/>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solidFill>
                <a:schemeClr val="tx1"/>
              </a:solidFill>
              <a:latin typeface="Arial" pitchFamily="34" charset="0"/>
              <a:cs typeface="Arial" pitchFamily="34" charset="0"/>
            </a:rPr>
            <a:t>SQLException</a:t>
          </a:r>
          <a:endParaRPr lang="en-US" sz="1600" kern="1200" dirty="0">
            <a:solidFill>
              <a:schemeClr val="tx1"/>
            </a:solidFill>
            <a:latin typeface="Arial" pitchFamily="34" charset="0"/>
            <a:cs typeface="Arial" pitchFamily="34" charset="0"/>
          </a:endParaRPr>
        </a:p>
      </dsp:txBody>
      <dsp:txXfrm>
        <a:off x="482034" y="1072391"/>
        <a:ext cx="1673840" cy="1081123"/>
      </dsp:txXfrm>
    </dsp:sp>
    <dsp:sp modelId="{BF1C49E1-F240-4951-833E-17E3CFCFC6BF}">
      <dsp:nvSpPr>
        <dsp:cNvPr id="0" name=""/>
        <dsp:cNvSpPr/>
      </dsp:nvSpPr>
      <dsp:spPr>
        <a:xfrm>
          <a:off x="1016106" y="482706"/>
          <a:ext cx="4520986" cy="4520986"/>
        </a:xfrm>
        <a:custGeom>
          <a:avLst/>
          <a:gdLst/>
          <a:ahLst/>
          <a:cxnLst/>
          <a:rect l="0" t="0" r="0" b="0"/>
          <a:pathLst>
            <a:path>
              <a:moveTo>
                <a:pt x="809733" y="526963"/>
              </a:moveTo>
              <a:arcTo wR="2260493" hR="2260493" stAng="13804478" swAng="98538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8CBEB-C0E1-45AC-BA47-B2EFCD5DCC9B}">
      <dsp:nvSpPr>
        <dsp:cNvPr id="0" name=""/>
        <dsp:cNvSpPr/>
      </dsp:nvSpPr>
      <dsp:spPr>
        <a:xfrm>
          <a:off x="8125" y="0"/>
          <a:ext cx="1682066" cy="8382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Import JDBC Packages</a:t>
          </a:r>
          <a:endParaRPr lang="en-US" sz="1600" kern="1200"/>
        </a:p>
      </dsp:txBody>
      <dsp:txXfrm>
        <a:off x="32675" y="24550"/>
        <a:ext cx="1632966" cy="789100"/>
      </dsp:txXfrm>
    </dsp:sp>
    <dsp:sp modelId="{47DF1E1B-B125-443B-BAE4-541BEA1ABD5D}">
      <dsp:nvSpPr>
        <dsp:cNvPr id="0" name=""/>
        <dsp:cNvSpPr/>
      </dsp:nvSpPr>
      <dsp:spPr>
        <a:xfrm>
          <a:off x="1858399" y="210523"/>
          <a:ext cx="356598" cy="41715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1858399" y="293953"/>
        <a:ext cx="249619" cy="250292"/>
      </dsp:txXfrm>
    </dsp:sp>
    <dsp:sp modelId="{D636AD1C-1342-40B3-BEA6-9BC64137A5FC}">
      <dsp:nvSpPr>
        <dsp:cNvPr id="0" name=""/>
        <dsp:cNvSpPr/>
      </dsp:nvSpPr>
      <dsp:spPr>
        <a:xfrm>
          <a:off x="2363019" y="0"/>
          <a:ext cx="1682066" cy="8382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Register JDBC Driver</a:t>
          </a:r>
          <a:endParaRPr lang="en-US" sz="1600" kern="1200"/>
        </a:p>
      </dsp:txBody>
      <dsp:txXfrm>
        <a:off x="2387569" y="24550"/>
        <a:ext cx="1632966" cy="789100"/>
      </dsp:txXfrm>
    </dsp:sp>
    <dsp:sp modelId="{0CCD8619-1FA2-4873-98F7-DAC3BBAB14F9}">
      <dsp:nvSpPr>
        <dsp:cNvPr id="0" name=""/>
        <dsp:cNvSpPr/>
      </dsp:nvSpPr>
      <dsp:spPr>
        <a:xfrm>
          <a:off x="4213293" y="210523"/>
          <a:ext cx="356598" cy="41715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213293" y="293953"/>
        <a:ext cx="249619" cy="250292"/>
      </dsp:txXfrm>
    </dsp:sp>
    <dsp:sp modelId="{F14E8F69-A53A-472F-B2CC-4C13F012BA5E}">
      <dsp:nvSpPr>
        <dsp:cNvPr id="0" name=""/>
        <dsp:cNvSpPr/>
      </dsp:nvSpPr>
      <dsp:spPr>
        <a:xfrm>
          <a:off x="4717913" y="0"/>
          <a:ext cx="1682066" cy="8382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Database URL Formulation</a:t>
          </a:r>
          <a:endParaRPr lang="en-US" sz="1600" kern="1200" dirty="0"/>
        </a:p>
      </dsp:txBody>
      <dsp:txXfrm>
        <a:off x="4742463" y="24550"/>
        <a:ext cx="1632966" cy="789100"/>
      </dsp:txXfrm>
    </dsp:sp>
    <dsp:sp modelId="{C13DFCCE-55F2-4AFF-A020-5F03EE47B3E2}">
      <dsp:nvSpPr>
        <dsp:cNvPr id="0" name=""/>
        <dsp:cNvSpPr/>
      </dsp:nvSpPr>
      <dsp:spPr>
        <a:xfrm>
          <a:off x="6568187" y="210523"/>
          <a:ext cx="356598" cy="41715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6568187" y="293953"/>
        <a:ext cx="249619" cy="250292"/>
      </dsp:txXfrm>
    </dsp:sp>
    <dsp:sp modelId="{277824DF-8F21-4735-99F8-714EF19CA5FE}">
      <dsp:nvSpPr>
        <dsp:cNvPr id="0" name=""/>
        <dsp:cNvSpPr/>
      </dsp:nvSpPr>
      <dsp:spPr>
        <a:xfrm>
          <a:off x="7072807" y="0"/>
          <a:ext cx="1682066" cy="83820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Create Connection Object</a:t>
          </a:r>
          <a:endParaRPr lang="en-US" sz="1600" kern="1200" dirty="0"/>
        </a:p>
      </dsp:txBody>
      <dsp:txXfrm>
        <a:off x="7097357" y="24550"/>
        <a:ext cx="1632966" cy="789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5F9F1-9058-41AB-A818-30DA935EC667}">
      <dsp:nvSpPr>
        <dsp:cNvPr id="0" name=""/>
        <dsp:cNvSpPr/>
      </dsp:nvSpPr>
      <dsp:spPr>
        <a:xfrm>
          <a:off x="7233" y="0"/>
          <a:ext cx="2161877" cy="12954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err="1" smtClean="0"/>
            <a:t>boolean</a:t>
          </a:r>
          <a:r>
            <a:rPr lang="en-US" sz="1700" b="1" kern="1200" dirty="0" smtClean="0"/>
            <a:t> execute(String SQL)</a:t>
          </a:r>
          <a:endParaRPr lang="en-US" sz="1700" kern="1200" dirty="0"/>
        </a:p>
      </dsp:txBody>
      <dsp:txXfrm>
        <a:off x="45174" y="37941"/>
        <a:ext cx="2085995" cy="1219518"/>
      </dsp:txXfrm>
    </dsp:sp>
    <dsp:sp modelId="{1EB04DAA-8F73-4602-85F7-C86502635B95}">
      <dsp:nvSpPr>
        <dsp:cNvPr id="0" name=""/>
        <dsp:cNvSpPr/>
      </dsp:nvSpPr>
      <dsp:spPr>
        <a:xfrm>
          <a:off x="2385298" y="379627"/>
          <a:ext cx="458317" cy="536145"/>
        </a:xfrm>
        <a:prstGeom prst="ellips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385298" y="486856"/>
        <a:ext cx="320822" cy="321687"/>
      </dsp:txXfrm>
    </dsp:sp>
    <dsp:sp modelId="{4AA13941-FA6F-460C-A385-F8E42A0DDD41}">
      <dsp:nvSpPr>
        <dsp:cNvPr id="0" name=""/>
        <dsp:cNvSpPr/>
      </dsp:nvSpPr>
      <dsp:spPr>
        <a:xfrm>
          <a:off x="3033861" y="0"/>
          <a:ext cx="2161877" cy="12954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err="1" smtClean="0"/>
            <a:t>int</a:t>
          </a:r>
          <a:r>
            <a:rPr lang="en-US" sz="1700" b="1" kern="1200" dirty="0" smtClean="0"/>
            <a:t> </a:t>
          </a:r>
          <a:r>
            <a:rPr lang="en-US" sz="1700" b="1" kern="1200" dirty="0" err="1" smtClean="0"/>
            <a:t>executeUpdate</a:t>
          </a:r>
          <a:r>
            <a:rPr lang="en-US" sz="1700" b="1" kern="1200" dirty="0" smtClean="0"/>
            <a:t>(String SQL)</a:t>
          </a:r>
          <a:endParaRPr lang="en-US" sz="1700" kern="1200" dirty="0"/>
        </a:p>
      </dsp:txBody>
      <dsp:txXfrm>
        <a:off x="3071802" y="37941"/>
        <a:ext cx="2085995" cy="1219518"/>
      </dsp:txXfrm>
    </dsp:sp>
    <dsp:sp modelId="{B6E82A7F-176A-406A-AE01-B0A7586D999D}">
      <dsp:nvSpPr>
        <dsp:cNvPr id="0" name=""/>
        <dsp:cNvSpPr/>
      </dsp:nvSpPr>
      <dsp:spPr>
        <a:xfrm>
          <a:off x="5411926" y="379627"/>
          <a:ext cx="458317" cy="536145"/>
        </a:xfrm>
        <a:prstGeom prst="ellips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411926" y="486856"/>
        <a:ext cx="320822" cy="321687"/>
      </dsp:txXfrm>
    </dsp:sp>
    <dsp:sp modelId="{836F5AFC-792E-4008-BF2D-03C2A8E92D90}">
      <dsp:nvSpPr>
        <dsp:cNvPr id="0" name=""/>
        <dsp:cNvSpPr/>
      </dsp:nvSpPr>
      <dsp:spPr>
        <a:xfrm>
          <a:off x="6060489" y="0"/>
          <a:ext cx="2161877" cy="12954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t>ResultSet executeQuery(String SQL)</a:t>
          </a:r>
          <a:endParaRPr lang="en-US" sz="1700" kern="1200"/>
        </a:p>
      </dsp:txBody>
      <dsp:txXfrm>
        <a:off x="6098430" y="37941"/>
        <a:ext cx="2085995" cy="12195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74C0C-7C22-42CA-8502-C05AF28D05F9}">
      <dsp:nvSpPr>
        <dsp:cNvPr id="0" name=""/>
        <dsp:cNvSpPr/>
      </dsp:nvSpPr>
      <dsp:spPr>
        <a:xfrm>
          <a:off x="767294" y="238"/>
          <a:ext cx="3417395" cy="990123"/>
        </a:xfrm>
        <a:prstGeom prst="rect">
          <a:avLst/>
        </a:prstGeom>
        <a:solidFill>
          <a:schemeClr val="bg1"/>
        </a:solidFill>
        <a:ln>
          <a:solidFill>
            <a:srgbClr val="C0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The </a:t>
          </a:r>
          <a:r>
            <a:rPr lang="en-US" sz="1800" b="1" kern="1200" dirty="0" err="1" smtClean="0">
              <a:solidFill>
                <a:schemeClr val="tx1"/>
              </a:solidFill>
            </a:rPr>
            <a:t>PreparedStatement</a:t>
          </a:r>
          <a:r>
            <a:rPr lang="en-US" sz="1800" b="1" kern="1200" dirty="0" smtClean="0">
              <a:solidFill>
                <a:schemeClr val="tx1"/>
              </a:solidFill>
            </a:rPr>
            <a:t> Objects</a:t>
          </a:r>
          <a:endParaRPr lang="en-US" sz="1800" kern="1200" dirty="0">
            <a:solidFill>
              <a:schemeClr val="tx1"/>
            </a:solidFill>
          </a:endParaRPr>
        </a:p>
      </dsp:txBody>
      <dsp:txXfrm>
        <a:off x="767294" y="238"/>
        <a:ext cx="3417395" cy="990123"/>
      </dsp:txXfrm>
    </dsp:sp>
    <dsp:sp modelId="{F878E07E-FE49-4478-8A71-C6595293BF94}">
      <dsp:nvSpPr>
        <dsp:cNvPr id="0" name=""/>
        <dsp:cNvSpPr/>
      </dsp:nvSpPr>
      <dsp:spPr>
        <a:xfrm>
          <a:off x="4349710" y="238"/>
          <a:ext cx="3417395" cy="990123"/>
        </a:xfrm>
        <a:prstGeom prst="rect">
          <a:avLst/>
        </a:prstGeom>
        <a:solidFill>
          <a:schemeClr val="bg1"/>
        </a:solidFill>
        <a:ln>
          <a:solidFill>
            <a:srgbClr val="C0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The </a:t>
          </a:r>
          <a:r>
            <a:rPr lang="en-US" sz="1800" b="1" kern="1200" dirty="0" err="1" smtClean="0">
              <a:solidFill>
                <a:schemeClr val="tx1"/>
              </a:solidFill>
            </a:rPr>
            <a:t>CallableStatement</a:t>
          </a:r>
          <a:r>
            <a:rPr lang="en-US" sz="1800" b="1" kern="1200" dirty="0" smtClean="0">
              <a:solidFill>
                <a:schemeClr val="tx1"/>
              </a:solidFill>
            </a:rPr>
            <a:t> Objects</a:t>
          </a:r>
          <a:endParaRPr lang="en-US" sz="1800" kern="1200" dirty="0">
            <a:solidFill>
              <a:schemeClr val="tx1"/>
            </a:solidFill>
          </a:endParaRPr>
        </a:p>
      </dsp:txBody>
      <dsp:txXfrm>
        <a:off x="4349710" y="238"/>
        <a:ext cx="3417395" cy="9901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DBEF9-9412-47AA-A4F6-1002E5C44DA7}">
      <dsp:nvSpPr>
        <dsp:cNvPr id="0" name=""/>
        <dsp:cNvSpPr/>
      </dsp:nvSpPr>
      <dsp:spPr>
        <a:xfrm>
          <a:off x="0" y="380999"/>
          <a:ext cx="1904999" cy="11430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Navigational Methods</a:t>
          </a:r>
          <a:endParaRPr lang="en-US" sz="1800" kern="1200" dirty="0"/>
        </a:p>
      </dsp:txBody>
      <dsp:txXfrm>
        <a:off x="0" y="380999"/>
        <a:ext cx="1904999" cy="1143000"/>
      </dsp:txXfrm>
    </dsp:sp>
    <dsp:sp modelId="{11C2EC9A-8B0F-43A2-9921-EA131E42C0AD}">
      <dsp:nvSpPr>
        <dsp:cNvPr id="0" name=""/>
        <dsp:cNvSpPr/>
      </dsp:nvSpPr>
      <dsp:spPr>
        <a:xfrm>
          <a:off x="2095500" y="380999"/>
          <a:ext cx="1904999" cy="11430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t>Get Methods</a:t>
          </a:r>
          <a:endParaRPr lang="en-US" sz="1800" kern="1200"/>
        </a:p>
      </dsp:txBody>
      <dsp:txXfrm>
        <a:off x="2095500" y="380999"/>
        <a:ext cx="1904999" cy="1143000"/>
      </dsp:txXfrm>
    </dsp:sp>
    <dsp:sp modelId="{5190B324-273D-494D-9700-77CDE9B57C1E}">
      <dsp:nvSpPr>
        <dsp:cNvPr id="0" name=""/>
        <dsp:cNvSpPr/>
      </dsp:nvSpPr>
      <dsp:spPr>
        <a:xfrm>
          <a:off x="4191000" y="380999"/>
          <a:ext cx="1904999" cy="11430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Update Methods</a:t>
          </a:r>
          <a:endParaRPr lang="en-US" sz="1800" kern="1200" dirty="0"/>
        </a:p>
      </dsp:txBody>
      <dsp:txXfrm>
        <a:off x="4191000" y="380999"/>
        <a:ext cx="1904999" cy="1143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AD1EF-FD96-4611-8253-A22CBA5EC480}">
      <dsp:nvSpPr>
        <dsp:cNvPr id="0" name=""/>
        <dsp:cNvSpPr/>
      </dsp:nvSpPr>
      <dsp:spPr>
        <a:xfrm>
          <a:off x="3583" y="50724"/>
          <a:ext cx="1566583" cy="93995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err="1" smtClean="0"/>
            <a:t>executeUpdate</a:t>
          </a:r>
          <a:r>
            <a:rPr lang="en-US" sz="1500" b="1" kern="1200" dirty="0" smtClean="0"/>
            <a:t>() </a:t>
          </a:r>
          <a:endParaRPr lang="en-US" sz="1500" kern="1200" dirty="0"/>
        </a:p>
      </dsp:txBody>
      <dsp:txXfrm>
        <a:off x="31113" y="78254"/>
        <a:ext cx="1511523" cy="884890"/>
      </dsp:txXfrm>
    </dsp:sp>
    <dsp:sp modelId="{9E3948B9-0595-4716-AEF3-9F054EB35E10}">
      <dsp:nvSpPr>
        <dsp:cNvPr id="0" name=""/>
        <dsp:cNvSpPr/>
      </dsp:nvSpPr>
      <dsp:spPr>
        <a:xfrm>
          <a:off x="1726824" y="326443"/>
          <a:ext cx="332115" cy="388512"/>
        </a:xfrm>
        <a:prstGeom prst="ellipse">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726824" y="404145"/>
        <a:ext cx="232481" cy="233108"/>
      </dsp:txXfrm>
    </dsp:sp>
    <dsp:sp modelId="{0FA397BE-5091-4198-8446-C420726E59CC}">
      <dsp:nvSpPr>
        <dsp:cNvPr id="0" name=""/>
        <dsp:cNvSpPr/>
      </dsp:nvSpPr>
      <dsp:spPr>
        <a:xfrm>
          <a:off x="2196799" y="50724"/>
          <a:ext cx="1566583" cy="93995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executeQuery()</a:t>
          </a:r>
          <a:endParaRPr lang="en-US" sz="1500" kern="1200"/>
        </a:p>
      </dsp:txBody>
      <dsp:txXfrm>
        <a:off x="2224329" y="78254"/>
        <a:ext cx="1511523" cy="884890"/>
      </dsp:txXfrm>
    </dsp:sp>
    <dsp:sp modelId="{8AFBF869-7295-47E9-8FB8-C6E79F31E3E6}">
      <dsp:nvSpPr>
        <dsp:cNvPr id="0" name=""/>
        <dsp:cNvSpPr/>
      </dsp:nvSpPr>
      <dsp:spPr>
        <a:xfrm>
          <a:off x="3920041" y="326443"/>
          <a:ext cx="332115" cy="388512"/>
        </a:xfrm>
        <a:prstGeom prst="ellipse">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920041" y="404145"/>
        <a:ext cx="232481" cy="233108"/>
      </dsp:txXfrm>
    </dsp:sp>
    <dsp:sp modelId="{77548193-2F98-4E47-A880-9AA3960A770D}">
      <dsp:nvSpPr>
        <dsp:cNvPr id="0" name=""/>
        <dsp:cNvSpPr/>
      </dsp:nvSpPr>
      <dsp:spPr>
        <a:xfrm>
          <a:off x="4390016" y="50724"/>
          <a:ext cx="1566583" cy="93995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execute()</a:t>
          </a:r>
          <a:endParaRPr lang="en-US" sz="1500" kern="1200"/>
        </a:p>
      </dsp:txBody>
      <dsp:txXfrm>
        <a:off x="4417546" y="78254"/>
        <a:ext cx="1511523" cy="884890"/>
      </dsp:txXfrm>
    </dsp:sp>
    <dsp:sp modelId="{EC462AAC-9ADF-45C5-A0BE-7BC1A52FDD52}">
      <dsp:nvSpPr>
        <dsp:cNvPr id="0" name=""/>
        <dsp:cNvSpPr/>
      </dsp:nvSpPr>
      <dsp:spPr>
        <a:xfrm>
          <a:off x="6113258" y="326443"/>
          <a:ext cx="332115" cy="388512"/>
        </a:xfrm>
        <a:prstGeom prst="ellipse">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6113258" y="404145"/>
        <a:ext cx="232481" cy="233108"/>
      </dsp:txXfrm>
    </dsp:sp>
    <dsp:sp modelId="{D727B955-5457-44A9-826D-761E17A93752}">
      <dsp:nvSpPr>
        <dsp:cNvPr id="0" name=""/>
        <dsp:cNvSpPr/>
      </dsp:nvSpPr>
      <dsp:spPr>
        <a:xfrm>
          <a:off x="6583233" y="50724"/>
          <a:ext cx="1566583" cy="93995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addBatch(), executeBatch()</a:t>
          </a:r>
          <a:endParaRPr lang="en-US" sz="1500" kern="1200"/>
        </a:p>
      </dsp:txBody>
      <dsp:txXfrm>
        <a:off x="6610763" y="78254"/>
        <a:ext cx="1511523" cy="8848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9A79E-1594-4ABF-AA62-0247B8766C3D}">
      <dsp:nvSpPr>
        <dsp:cNvPr id="0" name=""/>
        <dsp:cNvSpPr/>
      </dsp:nvSpPr>
      <dsp:spPr>
        <a:xfrm>
          <a:off x="2299" y="17313"/>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err="1" smtClean="0">
              <a:solidFill>
                <a:schemeClr val="tx1"/>
              </a:solidFill>
            </a:rPr>
            <a:t>isAnyLocalAddress</a:t>
          </a:r>
          <a:r>
            <a:rPr lang="en-US" sz="1500" b="1" kern="1200" dirty="0" smtClean="0">
              <a:solidFill>
                <a:schemeClr val="tx1"/>
              </a:solidFill>
            </a:rPr>
            <a:t>()</a:t>
          </a:r>
          <a:endParaRPr lang="en-US" sz="1500" kern="1200" dirty="0">
            <a:solidFill>
              <a:schemeClr val="tx1"/>
            </a:solidFill>
          </a:endParaRPr>
        </a:p>
      </dsp:txBody>
      <dsp:txXfrm>
        <a:off x="2299" y="17313"/>
        <a:ext cx="1824186" cy="1094511"/>
      </dsp:txXfrm>
    </dsp:sp>
    <dsp:sp modelId="{854B98B7-2532-4E45-8F65-9644CBD3B57E}">
      <dsp:nvSpPr>
        <dsp:cNvPr id="0" name=""/>
        <dsp:cNvSpPr/>
      </dsp:nvSpPr>
      <dsp:spPr>
        <a:xfrm>
          <a:off x="2008904" y="17313"/>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isLoopbackAddress()</a:t>
          </a:r>
          <a:endParaRPr lang="en-US" sz="1500" kern="1200">
            <a:solidFill>
              <a:schemeClr val="tx1"/>
            </a:solidFill>
          </a:endParaRPr>
        </a:p>
      </dsp:txBody>
      <dsp:txXfrm>
        <a:off x="2008904" y="17313"/>
        <a:ext cx="1824186" cy="1094511"/>
      </dsp:txXfrm>
    </dsp:sp>
    <dsp:sp modelId="{E8B01FC5-4A3C-450D-B601-82CCDC9589B8}">
      <dsp:nvSpPr>
        <dsp:cNvPr id="0" name=""/>
        <dsp:cNvSpPr/>
      </dsp:nvSpPr>
      <dsp:spPr>
        <a:xfrm>
          <a:off x="4015509" y="17313"/>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isLinkLocalAddress()</a:t>
          </a:r>
          <a:endParaRPr lang="en-US" sz="1500" kern="1200">
            <a:solidFill>
              <a:schemeClr val="tx1"/>
            </a:solidFill>
          </a:endParaRPr>
        </a:p>
      </dsp:txBody>
      <dsp:txXfrm>
        <a:off x="4015509" y="17313"/>
        <a:ext cx="1824186" cy="1094511"/>
      </dsp:txXfrm>
    </dsp:sp>
    <dsp:sp modelId="{DE172300-1ABE-4A45-9671-202589440265}">
      <dsp:nvSpPr>
        <dsp:cNvPr id="0" name=""/>
        <dsp:cNvSpPr/>
      </dsp:nvSpPr>
      <dsp:spPr>
        <a:xfrm>
          <a:off x="6022114" y="17313"/>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err="1" smtClean="0">
              <a:solidFill>
                <a:schemeClr val="tx1"/>
              </a:solidFill>
            </a:rPr>
            <a:t>isSiteLocalAddress</a:t>
          </a:r>
          <a:r>
            <a:rPr lang="en-US" sz="1500" b="1" kern="1200" dirty="0" smtClean="0">
              <a:solidFill>
                <a:schemeClr val="tx1"/>
              </a:solidFill>
            </a:rPr>
            <a:t>()</a:t>
          </a:r>
          <a:endParaRPr lang="en-US" sz="1500" kern="1200" dirty="0">
            <a:solidFill>
              <a:schemeClr val="tx1"/>
            </a:solidFill>
          </a:endParaRPr>
        </a:p>
      </dsp:txBody>
      <dsp:txXfrm>
        <a:off x="6022114" y="17313"/>
        <a:ext cx="1824186" cy="1094511"/>
      </dsp:txXfrm>
    </dsp:sp>
    <dsp:sp modelId="{3F3D3356-8DAB-46E7-BC22-1D87DE112A54}">
      <dsp:nvSpPr>
        <dsp:cNvPr id="0" name=""/>
        <dsp:cNvSpPr/>
      </dsp:nvSpPr>
      <dsp:spPr>
        <a:xfrm>
          <a:off x="2299" y="129424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err="1" smtClean="0">
              <a:solidFill>
                <a:schemeClr val="tx1"/>
              </a:solidFill>
            </a:rPr>
            <a:t>isMulticastAddress</a:t>
          </a:r>
          <a:r>
            <a:rPr lang="en-US" sz="1500" b="1" kern="1200" dirty="0" smtClean="0">
              <a:solidFill>
                <a:schemeClr val="tx1"/>
              </a:solidFill>
            </a:rPr>
            <a:t>()</a:t>
          </a:r>
          <a:endParaRPr lang="en-US" sz="1500" kern="1200" dirty="0">
            <a:solidFill>
              <a:schemeClr val="tx1"/>
            </a:solidFill>
          </a:endParaRPr>
        </a:p>
      </dsp:txBody>
      <dsp:txXfrm>
        <a:off x="2299" y="1294244"/>
        <a:ext cx="1824186" cy="1094511"/>
      </dsp:txXfrm>
    </dsp:sp>
    <dsp:sp modelId="{33D654E4-6642-4E08-8C69-4706BBE34F2B}">
      <dsp:nvSpPr>
        <dsp:cNvPr id="0" name=""/>
        <dsp:cNvSpPr/>
      </dsp:nvSpPr>
      <dsp:spPr>
        <a:xfrm>
          <a:off x="2008904" y="129424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isMCGlobal()</a:t>
          </a:r>
          <a:endParaRPr lang="en-US" sz="1500" kern="1200">
            <a:solidFill>
              <a:schemeClr val="tx1"/>
            </a:solidFill>
          </a:endParaRPr>
        </a:p>
      </dsp:txBody>
      <dsp:txXfrm>
        <a:off x="2008904" y="1294244"/>
        <a:ext cx="1824186" cy="1094511"/>
      </dsp:txXfrm>
    </dsp:sp>
    <dsp:sp modelId="{2E66773D-B631-4F86-AA26-D940A6340996}">
      <dsp:nvSpPr>
        <dsp:cNvPr id="0" name=""/>
        <dsp:cNvSpPr/>
      </dsp:nvSpPr>
      <dsp:spPr>
        <a:xfrm>
          <a:off x="4015509" y="129424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isMCOrgLocal()</a:t>
          </a:r>
          <a:endParaRPr lang="en-US" sz="1500" kern="1200">
            <a:solidFill>
              <a:schemeClr val="tx1"/>
            </a:solidFill>
          </a:endParaRPr>
        </a:p>
      </dsp:txBody>
      <dsp:txXfrm>
        <a:off x="4015509" y="1294244"/>
        <a:ext cx="1824186" cy="1094511"/>
      </dsp:txXfrm>
    </dsp:sp>
    <dsp:sp modelId="{E4D045D0-CBF7-4EB7-BF0F-9328A1456979}">
      <dsp:nvSpPr>
        <dsp:cNvPr id="0" name=""/>
        <dsp:cNvSpPr/>
      </dsp:nvSpPr>
      <dsp:spPr>
        <a:xfrm>
          <a:off x="6022114" y="129424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isMCSiteLocal()</a:t>
          </a:r>
          <a:endParaRPr lang="en-US" sz="1500" kern="1200">
            <a:solidFill>
              <a:schemeClr val="tx1"/>
            </a:solidFill>
          </a:endParaRPr>
        </a:p>
      </dsp:txBody>
      <dsp:txXfrm>
        <a:off x="6022114" y="1294244"/>
        <a:ext cx="1824186" cy="1094511"/>
      </dsp:txXfrm>
    </dsp:sp>
    <dsp:sp modelId="{DD7CAE7C-4DEA-4FD9-92BD-10A3C1AE35E6}">
      <dsp:nvSpPr>
        <dsp:cNvPr id="0" name=""/>
        <dsp:cNvSpPr/>
      </dsp:nvSpPr>
      <dsp:spPr>
        <a:xfrm>
          <a:off x="2008904" y="257117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solidFill>
                <a:schemeClr val="tx1"/>
              </a:solidFill>
            </a:rPr>
            <a:t>isMCLinkLocal()</a:t>
          </a:r>
          <a:endParaRPr lang="en-US" sz="1500" kern="1200">
            <a:solidFill>
              <a:schemeClr val="tx1"/>
            </a:solidFill>
          </a:endParaRPr>
        </a:p>
      </dsp:txBody>
      <dsp:txXfrm>
        <a:off x="2008904" y="2571174"/>
        <a:ext cx="1824186" cy="1094511"/>
      </dsp:txXfrm>
    </dsp:sp>
    <dsp:sp modelId="{0B3B2C2C-2DBA-49F5-831E-397AC1376FDE}">
      <dsp:nvSpPr>
        <dsp:cNvPr id="0" name=""/>
        <dsp:cNvSpPr/>
      </dsp:nvSpPr>
      <dsp:spPr>
        <a:xfrm>
          <a:off x="4015509" y="2571174"/>
          <a:ext cx="1824186" cy="1094511"/>
        </a:xfrm>
        <a:prstGeom prst="rect">
          <a:avLst/>
        </a:prstGeom>
        <a:solidFill>
          <a:schemeClr val="bg1"/>
        </a:solidFill>
        <a:ln>
          <a:solidFill>
            <a:srgbClr val="FFFF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err="1" smtClean="0">
              <a:solidFill>
                <a:schemeClr val="tx1"/>
              </a:solidFill>
            </a:rPr>
            <a:t>isMCNodeLocal</a:t>
          </a:r>
          <a:r>
            <a:rPr lang="en-US" sz="1500" b="1" kern="1200" dirty="0" smtClean="0">
              <a:solidFill>
                <a:schemeClr val="tx1"/>
              </a:solidFill>
            </a:rPr>
            <a:t>()</a:t>
          </a:r>
          <a:endParaRPr lang="en-US" sz="1500" kern="1200" dirty="0">
            <a:solidFill>
              <a:schemeClr val="tx1"/>
            </a:solidFill>
          </a:endParaRPr>
        </a:p>
      </dsp:txBody>
      <dsp:txXfrm>
        <a:off x="4015509" y="2571174"/>
        <a:ext cx="1824186" cy="10945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79D61-71F1-4572-8DE1-633E0AF71811}">
      <dsp:nvSpPr>
        <dsp:cNvPr id="0" name=""/>
        <dsp:cNvSpPr/>
      </dsp:nvSpPr>
      <dsp:spPr>
        <a:xfrm>
          <a:off x="1847850" y="0"/>
          <a:ext cx="1142999" cy="68580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TCP</a:t>
          </a:r>
          <a:endParaRPr lang="en-US" sz="2000" kern="1200" dirty="0"/>
        </a:p>
      </dsp:txBody>
      <dsp:txXfrm>
        <a:off x="1847850" y="0"/>
        <a:ext cx="1142999" cy="685800"/>
      </dsp:txXfrm>
    </dsp:sp>
    <dsp:sp modelId="{EA42BC66-777D-45F1-8345-5D80A2AD302E}">
      <dsp:nvSpPr>
        <dsp:cNvPr id="0" name=""/>
        <dsp:cNvSpPr/>
      </dsp:nvSpPr>
      <dsp:spPr>
        <a:xfrm>
          <a:off x="3105150" y="0"/>
          <a:ext cx="1142999" cy="68580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UDP</a:t>
          </a:r>
          <a:endParaRPr lang="en-US" sz="2000" kern="1200" dirty="0"/>
        </a:p>
      </dsp:txBody>
      <dsp:txXfrm>
        <a:off x="3105150" y="0"/>
        <a:ext cx="1142999" cy="685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FE4FE-DE03-4751-899E-15EC6DA9E3EA}">
      <dsp:nvSpPr>
        <dsp:cNvPr id="0" name=""/>
        <dsp:cNvSpPr/>
      </dsp:nvSpPr>
      <dsp:spPr>
        <a:xfrm>
          <a:off x="0" y="2007592"/>
          <a:ext cx="8534400" cy="65893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smtClean="0"/>
            <a:t>public Socket() throws IOException</a:t>
          </a:r>
          <a:endParaRPr lang="en-US" sz="1500" kern="1200"/>
        </a:p>
      </dsp:txBody>
      <dsp:txXfrm>
        <a:off x="0" y="2007592"/>
        <a:ext cx="8534400" cy="658936"/>
      </dsp:txXfrm>
    </dsp:sp>
    <dsp:sp modelId="{C76A0F00-B729-44E6-9367-82EBE76BBF68}">
      <dsp:nvSpPr>
        <dsp:cNvPr id="0" name=""/>
        <dsp:cNvSpPr/>
      </dsp:nvSpPr>
      <dsp:spPr>
        <a:xfrm rot="10800000">
          <a:off x="0" y="1004031"/>
          <a:ext cx="8534400" cy="1013444"/>
        </a:xfrm>
        <a:prstGeom prst="upArrowCallou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smtClean="0"/>
            <a:t>public Socket(InetAddress address, int port, InetAddress localAddress, int localPort)  throws IOException</a:t>
          </a:r>
          <a:endParaRPr lang="en-US" sz="1500" kern="1200"/>
        </a:p>
      </dsp:txBody>
      <dsp:txXfrm rot="10800000">
        <a:off x="0" y="1004031"/>
        <a:ext cx="8534400" cy="658506"/>
      </dsp:txXfrm>
    </dsp:sp>
    <dsp:sp modelId="{58DB6471-6BF1-4B41-A690-052DA2889668}">
      <dsp:nvSpPr>
        <dsp:cNvPr id="0" name=""/>
        <dsp:cNvSpPr/>
      </dsp:nvSpPr>
      <dsp:spPr>
        <a:xfrm rot="10800000">
          <a:off x="0" y="471"/>
          <a:ext cx="8534400" cy="1013444"/>
        </a:xfrm>
        <a:prstGeom prst="upArrowCallou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dirty="0" smtClean="0"/>
            <a:t>public Socket(</a:t>
          </a:r>
          <a:r>
            <a:rPr lang="en-US" sz="1500" b="1" kern="1200" dirty="0" err="1" smtClean="0"/>
            <a:t>InetAddress</a:t>
          </a:r>
          <a:r>
            <a:rPr lang="en-US" sz="1500" b="1" kern="1200" dirty="0" smtClean="0"/>
            <a:t> address, </a:t>
          </a:r>
          <a:r>
            <a:rPr lang="en-US" sz="1500" b="1" kern="1200" dirty="0" err="1" smtClean="0"/>
            <a:t>int</a:t>
          </a:r>
          <a:r>
            <a:rPr lang="en-US" sz="1500" b="1" kern="1200" dirty="0" smtClean="0"/>
            <a:t> port) throws </a:t>
          </a:r>
          <a:r>
            <a:rPr lang="en-US" sz="1500" b="1" kern="1200" dirty="0" err="1" smtClean="0"/>
            <a:t>IOException</a:t>
          </a:r>
          <a:endParaRPr lang="en-US" sz="1500" kern="1200" dirty="0"/>
        </a:p>
      </dsp:txBody>
      <dsp:txXfrm rot="10800000">
        <a:off x="0" y="471"/>
        <a:ext cx="8534400" cy="6585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1E94B-42E4-4382-9854-E89670732854}">
      <dsp:nvSpPr>
        <dsp:cNvPr id="0" name=""/>
        <dsp:cNvSpPr/>
      </dsp:nvSpPr>
      <dsp:spPr>
        <a:xfrm>
          <a:off x="0" y="4178541"/>
          <a:ext cx="7010400" cy="39179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void close() throws IOException</a:t>
          </a:r>
          <a:endParaRPr lang="en-US" sz="1300" kern="1200"/>
        </a:p>
      </dsp:txBody>
      <dsp:txXfrm>
        <a:off x="0" y="4178541"/>
        <a:ext cx="7010400" cy="391790"/>
      </dsp:txXfrm>
    </dsp:sp>
    <dsp:sp modelId="{360F1A3C-5526-41C8-A704-A18A888E5F0C}">
      <dsp:nvSpPr>
        <dsp:cNvPr id="0" name=""/>
        <dsp:cNvSpPr/>
      </dsp:nvSpPr>
      <dsp:spPr>
        <a:xfrm rot="10800000">
          <a:off x="0" y="3581845"/>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OutputStream getOutputStream() throws IOException</a:t>
          </a:r>
          <a:endParaRPr lang="en-US" sz="1300" kern="1200"/>
        </a:p>
      </dsp:txBody>
      <dsp:txXfrm rot="10800000">
        <a:off x="0" y="3581845"/>
        <a:ext cx="7010400" cy="391534"/>
      </dsp:txXfrm>
    </dsp:sp>
    <dsp:sp modelId="{3FD5AFF5-E652-4AAB-888A-DAC944B9DFE3}">
      <dsp:nvSpPr>
        <dsp:cNvPr id="0" name=""/>
        <dsp:cNvSpPr/>
      </dsp:nvSpPr>
      <dsp:spPr>
        <a:xfrm rot="10800000">
          <a:off x="0" y="2985149"/>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InputStream getInputStream() throws IOException</a:t>
          </a:r>
          <a:endParaRPr lang="en-US" sz="1300" kern="1200"/>
        </a:p>
      </dsp:txBody>
      <dsp:txXfrm rot="10800000">
        <a:off x="0" y="2985149"/>
        <a:ext cx="7010400" cy="391534"/>
      </dsp:txXfrm>
    </dsp:sp>
    <dsp:sp modelId="{201EAC63-0AFA-4722-9211-96E7CFF3F143}">
      <dsp:nvSpPr>
        <dsp:cNvPr id="0" name=""/>
        <dsp:cNvSpPr/>
      </dsp:nvSpPr>
      <dsp:spPr>
        <a:xfrm rot="10800000">
          <a:off x="0" y="2388453"/>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SocketAddress getRemoteSocketAddress()</a:t>
          </a:r>
          <a:endParaRPr lang="en-US" sz="1300" kern="1200"/>
        </a:p>
      </dsp:txBody>
      <dsp:txXfrm rot="10800000">
        <a:off x="0" y="2388453"/>
        <a:ext cx="7010400" cy="391534"/>
      </dsp:txXfrm>
    </dsp:sp>
    <dsp:sp modelId="{F879FB65-9244-475A-8696-5DC92790695B}">
      <dsp:nvSpPr>
        <dsp:cNvPr id="0" name=""/>
        <dsp:cNvSpPr/>
      </dsp:nvSpPr>
      <dsp:spPr>
        <a:xfrm rot="10800000">
          <a:off x="0" y="1791756"/>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int getLocalPort()</a:t>
          </a:r>
          <a:endParaRPr lang="en-US" sz="1300" kern="1200"/>
        </a:p>
      </dsp:txBody>
      <dsp:txXfrm rot="10800000">
        <a:off x="0" y="1791756"/>
        <a:ext cx="7010400" cy="391534"/>
      </dsp:txXfrm>
    </dsp:sp>
    <dsp:sp modelId="{9A4F73DE-9F2A-46FC-A843-798EAFDE3799}">
      <dsp:nvSpPr>
        <dsp:cNvPr id="0" name=""/>
        <dsp:cNvSpPr/>
      </dsp:nvSpPr>
      <dsp:spPr>
        <a:xfrm rot="10800000">
          <a:off x="0" y="1195060"/>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int getPort()</a:t>
          </a:r>
          <a:endParaRPr lang="en-US" sz="1300" kern="1200"/>
        </a:p>
      </dsp:txBody>
      <dsp:txXfrm rot="10800000">
        <a:off x="0" y="1195060"/>
        <a:ext cx="7010400" cy="391534"/>
      </dsp:txXfrm>
    </dsp:sp>
    <dsp:sp modelId="{3577593A-B804-49DB-AD60-3F13F3BD8D56}">
      <dsp:nvSpPr>
        <dsp:cNvPr id="0" name=""/>
        <dsp:cNvSpPr/>
      </dsp:nvSpPr>
      <dsp:spPr>
        <a:xfrm rot="10800000">
          <a:off x="0" y="598364"/>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smtClean="0"/>
            <a:t>public InetAddress getInetAddress()</a:t>
          </a:r>
          <a:endParaRPr lang="en-US" sz="1300" kern="1200"/>
        </a:p>
      </dsp:txBody>
      <dsp:txXfrm rot="10800000">
        <a:off x="0" y="598364"/>
        <a:ext cx="7010400" cy="391534"/>
      </dsp:txXfrm>
    </dsp:sp>
    <dsp:sp modelId="{3F997996-CA05-4BDE-A217-C0B1DD2F0E9B}">
      <dsp:nvSpPr>
        <dsp:cNvPr id="0" name=""/>
        <dsp:cNvSpPr/>
      </dsp:nvSpPr>
      <dsp:spPr>
        <a:xfrm rot="10800000">
          <a:off x="0" y="1668"/>
          <a:ext cx="7010400" cy="602573"/>
        </a:xfrm>
        <a:prstGeom prst="upArrowCallou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dirty="0" smtClean="0"/>
            <a:t>public void connect(</a:t>
          </a:r>
          <a:r>
            <a:rPr lang="en-US" sz="1300" b="1" kern="1200" dirty="0" err="1" smtClean="0"/>
            <a:t>SocketAddress</a:t>
          </a:r>
          <a:r>
            <a:rPr lang="en-US" sz="1300" b="1" kern="1200" dirty="0" smtClean="0"/>
            <a:t> host, </a:t>
          </a:r>
          <a:r>
            <a:rPr lang="en-US" sz="1300" b="1" kern="1200" dirty="0" err="1" smtClean="0"/>
            <a:t>int</a:t>
          </a:r>
          <a:r>
            <a:rPr lang="en-US" sz="1300" b="1" kern="1200" dirty="0" smtClean="0"/>
            <a:t> timeout) throws </a:t>
          </a:r>
          <a:r>
            <a:rPr lang="en-US" sz="1300" b="1" kern="1200" dirty="0" err="1" smtClean="0"/>
            <a:t>IOException</a:t>
          </a:r>
          <a:endParaRPr lang="en-US" sz="1300" kern="1200" dirty="0"/>
        </a:p>
      </dsp:txBody>
      <dsp:txXfrm rot="10800000">
        <a:off x="0" y="1668"/>
        <a:ext cx="7010400" cy="3915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90277-A14B-44BF-B718-963F77A74D14}">
      <dsp:nvSpPr>
        <dsp:cNvPr id="0" name=""/>
        <dsp:cNvSpPr/>
      </dsp:nvSpPr>
      <dsp:spPr>
        <a:xfrm>
          <a:off x="0" y="266819"/>
          <a:ext cx="8001000" cy="3276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3AA8B9-4216-47EA-B6B9-469A2A79311E}">
      <dsp:nvSpPr>
        <dsp:cNvPr id="0" name=""/>
        <dsp:cNvSpPr/>
      </dsp:nvSpPr>
      <dsp:spPr>
        <a:xfrm>
          <a:off x="400050" y="74939"/>
          <a:ext cx="6544641" cy="38376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lvl="0" algn="l" defTabSz="622300">
            <a:lnSpc>
              <a:spcPct val="90000"/>
            </a:lnSpc>
            <a:spcBef>
              <a:spcPct val="0"/>
            </a:spcBef>
            <a:spcAft>
              <a:spcPct val="35000"/>
            </a:spcAft>
          </a:pPr>
          <a:r>
            <a:rPr lang="en-US" sz="1400" b="1" kern="1200" dirty="0" smtClean="0"/>
            <a:t>public </a:t>
          </a:r>
          <a:r>
            <a:rPr lang="en-US" sz="1400" b="1" kern="1200" dirty="0" err="1" smtClean="0"/>
            <a:t>ServerSocket</a:t>
          </a:r>
          <a:r>
            <a:rPr lang="en-US" sz="1400" b="1" kern="1200" dirty="0" smtClean="0"/>
            <a:t>(</a:t>
          </a:r>
          <a:r>
            <a:rPr lang="en-US" sz="1400" b="1" kern="1200" dirty="0" err="1" smtClean="0"/>
            <a:t>int</a:t>
          </a:r>
          <a:r>
            <a:rPr lang="en-US" sz="1400" b="1" kern="1200" dirty="0" smtClean="0"/>
            <a:t> port) throws </a:t>
          </a:r>
          <a:r>
            <a:rPr lang="en-US" sz="1400" b="1" kern="1200" dirty="0" err="1" smtClean="0"/>
            <a:t>IOException</a:t>
          </a:r>
          <a:endParaRPr lang="en-US" sz="1400" kern="1200" dirty="0"/>
        </a:p>
      </dsp:txBody>
      <dsp:txXfrm>
        <a:off x="418784" y="93673"/>
        <a:ext cx="6507173" cy="346292"/>
      </dsp:txXfrm>
    </dsp:sp>
    <dsp:sp modelId="{B95E0AC0-6704-43EF-861D-07864C29401C}">
      <dsp:nvSpPr>
        <dsp:cNvPr id="0" name=""/>
        <dsp:cNvSpPr/>
      </dsp:nvSpPr>
      <dsp:spPr>
        <a:xfrm>
          <a:off x="0" y="856499"/>
          <a:ext cx="8001000" cy="3276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8C4EA0-F418-4403-AFC9-F80297DB9AD2}">
      <dsp:nvSpPr>
        <dsp:cNvPr id="0" name=""/>
        <dsp:cNvSpPr/>
      </dsp:nvSpPr>
      <dsp:spPr>
        <a:xfrm>
          <a:off x="400050" y="664619"/>
          <a:ext cx="6544641" cy="38376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lvl="0" algn="l" defTabSz="622300">
            <a:lnSpc>
              <a:spcPct val="90000"/>
            </a:lnSpc>
            <a:spcBef>
              <a:spcPct val="0"/>
            </a:spcBef>
            <a:spcAft>
              <a:spcPct val="35000"/>
            </a:spcAft>
          </a:pPr>
          <a:r>
            <a:rPr lang="en-US" sz="1400" b="1" kern="1200" smtClean="0"/>
            <a:t>public ServerSocket(int port, int backlog) throws IOException</a:t>
          </a:r>
          <a:endParaRPr lang="en-US" sz="1400" kern="1200"/>
        </a:p>
      </dsp:txBody>
      <dsp:txXfrm>
        <a:off x="418784" y="683353"/>
        <a:ext cx="6507173" cy="346292"/>
      </dsp:txXfrm>
    </dsp:sp>
    <dsp:sp modelId="{9AE9C461-811B-4585-A68C-982E0B2CDCE8}">
      <dsp:nvSpPr>
        <dsp:cNvPr id="0" name=""/>
        <dsp:cNvSpPr/>
      </dsp:nvSpPr>
      <dsp:spPr>
        <a:xfrm>
          <a:off x="0" y="1446180"/>
          <a:ext cx="8001000" cy="3276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6DC53B-619E-4819-9414-0B3A14FBA07C}">
      <dsp:nvSpPr>
        <dsp:cNvPr id="0" name=""/>
        <dsp:cNvSpPr/>
      </dsp:nvSpPr>
      <dsp:spPr>
        <a:xfrm>
          <a:off x="400050" y="1254300"/>
          <a:ext cx="6544641" cy="38376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lvl="0" algn="l" defTabSz="622300">
            <a:lnSpc>
              <a:spcPct val="90000"/>
            </a:lnSpc>
            <a:spcBef>
              <a:spcPct val="0"/>
            </a:spcBef>
            <a:spcAft>
              <a:spcPct val="35000"/>
            </a:spcAft>
          </a:pPr>
          <a:r>
            <a:rPr lang="en-US" sz="1400" b="1" kern="1200" smtClean="0"/>
            <a:t>public ServerSocket(int port, int backlog, InetAddress address) throws IOException</a:t>
          </a:r>
          <a:endParaRPr lang="en-US" sz="1400" kern="1200"/>
        </a:p>
      </dsp:txBody>
      <dsp:txXfrm>
        <a:off x="418784" y="1273034"/>
        <a:ext cx="6507173" cy="346292"/>
      </dsp:txXfrm>
    </dsp:sp>
    <dsp:sp modelId="{173A091A-37CA-4301-A5D7-13EEF3837204}">
      <dsp:nvSpPr>
        <dsp:cNvPr id="0" name=""/>
        <dsp:cNvSpPr/>
      </dsp:nvSpPr>
      <dsp:spPr>
        <a:xfrm>
          <a:off x="0" y="2035860"/>
          <a:ext cx="8001000" cy="3276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ED3AA8-6F14-4741-8936-78F9392AF52D}">
      <dsp:nvSpPr>
        <dsp:cNvPr id="0" name=""/>
        <dsp:cNvSpPr/>
      </dsp:nvSpPr>
      <dsp:spPr>
        <a:xfrm>
          <a:off x="400050" y="1843980"/>
          <a:ext cx="6544641" cy="38376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lvl="0" algn="l" defTabSz="622300">
            <a:lnSpc>
              <a:spcPct val="90000"/>
            </a:lnSpc>
            <a:spcBef>
              <a:spcPct val="0"/>
            </a:spcBef>
            <a:spcAft>
              <a:spcPct val="35000"/>
            </a:spcAft>
          </a:pPr>
          <a:r>
            <a:rPr lang="en-US" sz="1400" b="1" kern="1200" dirty="0" smtClean="0"/>
            <a:t>public </a:t>
          </a:r>
          <a:r>
            <a:rPr lang="en-US" sz="1400" b="1" kern="1200" dirty="0" err="1" smtClean="0"/>
            <a:t>ServerSocket</a:t>
          </a:r>
          <a:r>
            <a:rPr lang="en-US" sz="1400" b="1" kern="1200" dirty="0" smtClean="0"/>
            <a:t>() throws </a:t>
          </a:r>
          <a:r>
            <a:rPr lang="en-US" sz="1400" b="1" kern="1200" dirty="0" err="1" smtClean="0"/>
            <a:t>IOException</a:t>
          </a:r>
          <a:endParaRPr lang="en-US" sz="1400" kern="1200" dirty="0"/>
        </a:p>
      </dsp:txBody>
      <dsp:txXfrm>
        <a:off x="418784" y="1862714"/>
        <a:ext cx="6507173" cy="3462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43D3F-0820-49FD-BA81-50A3E0E792DE}">
      <dsp:nvSpPr>
        <dsp:cNvPr id="0" name=""/>
        <dsp:cNvSpPr/>
      </dsp:nvSpPr>
      <dsp:spPr>
        <a:xfrm>
          <a:off x="940592" y="3977"/>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public </a:t>
          </a:r>
          <a:r>
            <a:rPr lang="en-US" sz="1400" b="1" kern="1200" dirty="0" err="1" smtClean="0"/>
            <a:t>int</a:t>
          </a:r>
          <a:r>
            <a:rPr lang="en-US" sz="1400" b="1" kern="1200" dirty="0" smtClean="0"/>
            <a:t> </a:t>
          </a:r>
          <a:r>
            <a:rPr lang="en-US" sz="1400" b="1" kern="1200" dirty="0" err="1" smtClean="0"/>
            <a:t>getLocalPort</a:t>
          </a:r>
          <a:r>
            <a:rPr lang="en-US" sz="1400" b="1" kern="1200" dirty="0" smtClean="0"/>
            <a:t>()</a:t>
          </a:r>
          <a:endParaRPr lang="en-US" sz="1400" kern="1200" dirty="0"/>
        </a:p>
      </dsp:txBody>
      <dsp:txXfrm>
        <a:off x="956056" y="19441"/>
        <a:ext cx="4183887" cy="497053"/>
      </dsp:txXfrm>
    </dsp:sp>
    <dsp:sp modelId="{6681A057-737D-42D0-81F6-88037940C33A}">
      <dsp:nvSpPr>
        <dsp:cNvPr id="0" name=""/>
        <dsp:cNvSpPr/>
      </dsp:nvSpPr>
      <dsp:spPr>
        <a:xfrm rot="5400000">
          <a:off x="2949003" y="545158"/>
          <a:ext cx="197993" cy="237591"/>
        </a:xfrm>
        <a:prstGeom prst="ellipse">
          <a:avLst/>
        </a:prstGeom>
        <a:solidFill>
          <a:schemeClr val="accent1">
            <a:tint val="60000"/>
            <a:hueOff val="0"/>
            <a:satOff val="0"/>
            <a:lumOff val="0"/>
            <a:alphaOff val="0"/>
          </a:schemeClr>
        </a:solidFill>
        <a:ln>
          <a:solidFill>
            <a:srgbClr val="FFFF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5400000">
        <a:off x="2976722" y="564957"/>
        <a:ext cx="142555" cy="138595"/>
      </dsp:txXfrm>
    </dsp:sp>
    <dsp:sp modelId="{C4B0A1C1-9051-4B6F-99FE-0D2069B974D9}">
      <dsp:nvSpPr>
        <dsp:cNvPr id="0" name=""/>
        <dsp:cNvSpPr/>
      </dsp:nvSpPr>
      <dsp:spPr>
        <a:xfrm>
          <a:off x="940592" y="795949"/>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public Socket accept() throws </a:t>
          </a:r>
          <a:r>
            <a:rPr lang="en-US" sz="1400" b="1" kern="1200" dirty="0" err="1" smtClean="0"/>
            <a:t>IOException</a:t>
          </a:r>
          <a:endParaRPr lang="en-US" sz="1400" kern="1200" dirty="0"/>
        </a:p>
      </dsp:txBody>
      <dsp:txXfrm>
        <a:off x="956056" y="811413"/>
        <a:ext cx="4183887" cy="497053"/>
      </dsp:txXfrm>
    </dsp:sp>
    <dsp:sp modelId="{487E65A9-3F7B-4D2C-83CB-600ED5180531}">
      <dsp:nvSpPr>
        <dsp:cNvPr id="0" name=""/>
        <dsp:cNvSpPr/>
      </dsp:nvSpPr>
      <dsp:spPr>
        <a:xfrm rot="5400000">
          <a:off x="2949003" y="1337131"/>
          <a:ext cx="197993" cy="237591"/>
        </a:xfrm>
        <a:prstGeom prst="ellipse">
          <a:avLst/>
        </a:prstGeom>
        <a:solidFill>
          <a:schemeClr val="accent1">
            <a:tint val="60000"/>
            <a:hueOff val="0"/>
            <a:satOff val="0"/>
            <a:lumOff val="0"/>
            <a:alphaOff val="0"/>
          </a:schemeClr>
        </a:solidFill>
        <a:ln>
          <a:solidFill>
            <a:srgbClr val="FFFF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5400000">
        <a:off x="2976722" y="1356930"/>
        <a:ext cx="142555" cy="138595"/>
      </dsp:txXfrm>
    </dsp:sp>
    <dsp:sp modelId="{3842FBEB-B127-44D0-BA7D-CAC63E66B318}">
      <dsp:nvSpPr>
        <dsp:cNvPr id="0" name=""/>
        <dsp:cNvSpPr/>
      </dsp:nvSpPr>
      <dsp:spPr>
        <a:xfrm>
          <a:off x="940592" y="1587922"/>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public void </a:t>
          </a:r>
          <a:r>
            <a:rPr lang="en-US" sz="1400" b="1" kern="1200" dirty="0" err="1" smtClean="0"/>
            <a:t>setSoTimeout</a:t>
          </a:r>
          <a:r>
            <a:rPr lang="en-US" sz="1400" b="1" kern="1200" dirty="0" smtClean="0"/>
            <a:t>(</a:t>
          </a:r>
          <a:r>
            <a:rPr lang="en-US" sz="1400" b="1" kern="1200" dirty="0" err="1" smtClean="0"/>
            <a:t>int</a:t>
          </a:r>
          <a:r>
            <a:rPr lang="en-US" sz="1400" b="1" kern="1200" dirty="0" smtClean="0"/>
            <a:t> timeout)</a:t>
          </a:r>
          <a:endParaRPr lang="en-US" sz="1400" kern="1200" dirty="0"/>
        </a:p>
      </dsp:txBody>
      <dsp:txXfrm>
        <a:off x="956056" y="1603386"/>
        <a:ext cx="4183887" cy="497053"/>
      </dsp:txXfrm>
    </dsp:sp>
    <dsp:sp modelId="{0824C910-B279-4A7B-9EFA-2C53A4361A0D}">
      <dsp:nvSpPr>
        <dsp:cNvPr id="0" name=""/>
        <dsp:cNvSpPr/>
      </dsp:nvSpPr>
      <dsp:spPr>
        <a:xfrm rot="5400000">
          <a:off x="2949003" y="2129104"/>
          <a:ext cx="197993" cy="237591"/>
        </a:xfrm>
        <a:prstGeom prst="ellipse">
          <a:avLst/>
        </a:prstGeom>
        <a:solidFill>
          <a:schemeClr val="accent1">
            <a:tint val="60000"/>
            <a:hueOff val="0"/>
            <a:satOff val="0"/>
            <a:lumOff val="0"/>
            <a:alphaOff val="0"/>
          </a:schemeClr>
        </a:solidFill>
        <a:ln>
          <a:solidFill>
            <a:srgbClr val="FFFF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5400000">
        <a:off x="2976722" y="2148903"/>
        <a:ext cx="142555" cy="138595"/>
      </dsp:txXfrm>
    </dsp:sp>
    <dsp:sp modelId="{ED8CE63E-B9AE-4D17-9ED9-1172E584454E}">
      <dsp:nvSpPr>
        <dsp:cNvPr id="0" name=""/>
        <dsp:cNvSpPr/>
      </dsp:nvSpPr>
      <dsp:spPr>
        <a:xfrm>
          <a:off x="940592" y="2379895"/>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public void bind(SocketAddress host, int backlog)</a:t>
          </a:r>
          <a:endParaRPr lang="en-US" sz="1400" kern="1200"/>
        </a:p>
      </dsp:txBody>
      <dsp:txXfrm>
        <a:off x="956056" y="2395359"/>
        <a:ext cx="4183887" cy="497053"/>
      </dsp:txXfrm>
    </dsp:sp>
    <dsp:sp modelId="{302E04CE-DFEC-4B44-BEBA-0D438A844038}">
      <dsp:nvSpPr>
        <dsp:cNvPr id="0" name=""/>
        <dsp:cNvSpPr/>
      </dsp:nvSpPr>
      <dsp:spPr>
        <a:xfrm rot="5400000">
          <a:off x="2949003" y="2921076"/>
          <a:ext cx="197993" cy="237591"/>
        </a:xfrm>
        <a:prstGeom prst="ellipse">
          <a:avLst/>
        </a:prstGeom>
        <a:solidFill>
          <a:schemeClr val="accent1">
            <a:tint val="60000"/>
            <a:hueOff val="0"/>
            <a:satOff val="0"/>
            <a:lumOff val="0"/>
            <a:alphaOff val="0"/>
          </a:schemeClr>
        </a:solidFill>
        <a:ln>
          <a:solidFill>
            <a:srgbClr val="FFFF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5400000">
        <a:off x="2976722" y="2940875"/>
        <a:ext cx="142555" cy="138595"/>
      </dsp:txXfrm>
    </dsp:sp>
    <dsp:sp modelId="{8BD57E65-1E44-487C-8C3D-1F586ED07A99}">
      <dsp:nvSpPr>
        <dsp:cNvPr id="0" name=""/>
        <dsp:cNvSpPr/>
      </dsp:nvSpPr>
      <dsp:spPr>
        <a:xfrm>
          <a:off x="940592" y="3171868"/>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public InetAddress getInetAddress()</a:t>
          </a:r>
          <a:endParaRPr lang="en-US" sz="1400" kern="1200"/>
        </a:p>
      </dsp:txBody>
      <dsp:txXfrm>
        <a:off x="956056" y="3187332"/>
        <a:ext cx="4183887" cy="497053"/>
      </dsp:txXfrm>
    </dsp:sp>
    <dsp:sp modelId="{CA3C4A2A-BC2A-4BAE-8392-849FB6C99476}">
      <dsp:nvSpPr>
        <dsp:cNvPr id="0" name=""/>
        <dsp:cNvSpPr/>
      </dsp:nvSpPr>
      <dsp:spPr>
        <a:xfrm rot="5400000">
          <a:off x="2949003" y="3713049"/>
          <a:ext cx="197993" cy="237591"/>
        </a:xfrm>
        <a:prstGeom prst="ellipse">
          <a:avLst/>
        </a:prstGeom>
        <a:solidFill>
          <a:schemeClr val="accent1">
            <a:tint val="60000"/>
            <a:hueOff val="0"/>
            <a:satOff val="0"/>
            <a:lumOff val="0"/>
            <a:alphaOff val="0"/>
          </a:schemeClr>
        </a:solidFill>
        <a:ln>
          <a:solidFill>
            <a:srgbClr val="FFFF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5400000">
        <a:off x="2976722" y="3732848"/>
        <a:ext cx="142555" cy="138595"/>
      </dsp:txXfrm>
    </dsp:sp>
    <dsp:sp modelId="{81DB4B0B-BF94-4758-B44C-658828FC7019}">
      <dsp:nvSpPr>
        <dsp:cNvPr id="0" name=""/>
        <dsp:cNvSpPr/>
      </dsp:nvSpPr>
      <dsp:spPr>
        <a:xfrm>
          <a:off x="940592" y="3963841"/>
          <a:ext cx="4214815" cy="527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public void close()throws </a:t>
          </a:r>
          <a:r>
            <a:rPr lang="en-US" sz="1400" b="1" kern="1200" dirty="0" err="1" smtClean="0"/>
            <a:t>IOException</a:t>
          </a:r>
          <a:endParaRPr lang="en-US" sz="1400" kern="1200" dirty="0"/>
        </a:p>
      </dsp:txBody>
      <dsp:txXfrm>
        <a:off x="956056" y="3979305"/>
        <a:ext cx="4183887" cy="49705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1390C-0B8D-4149-98DA-0420C9405EFC}">
      <dsp:nvSpPr>
        <dsp:cNvPr id="0" name=""/>
        <dsp:cNvSpPr/>
      </dsp:nvSpPr>
      <dsp:spPr>
        <a:xfrm>
          <a:off x="2347950" y="-71732"/>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Persistent</a:t>
          </a:r>
          <a:endParaRPr lang="en-US" sz="1700" kern="1200" dirty="0">
            <a:solidFill>
              <a:schemeClr val="tx1"/>
            </a:solidFill>
          </a:endParaRPr>
        </a:p>
      </dsp:txBody>
      <dsp:txXfrm>
        <a:off x="2390637" y="-29045"/>
        <a:ext cx="1314725" cy="789079"/>
      </dsp:txXfrm>
    </dsp:sp>
    <dsp:sp modelId="{9AAC301F-B12D-4C2C-9CCA-2F3DCA203DD8}">
      <dsp:nvSpPr>
        <dsp:cNvPr id="0" name=""/>
        <dsp:cNvSpPr/>
      </dsp:nvSpPr>
      <dsp:spPr>
        <a:xfrm>
          <a:off x="987360" y="365494"/>
          <a:ext cx="4121279" cy="4121279"/>
        </a:xfrm>
        <a:custGeom>
          <a:avLst/>
          <a:gdLst/>
          <a:ahLst/>
          <a:cxnLst/>
          <a:rect l="0" t="0" r="0" b="0"/>
          <a:pathLst>
            <a:path>
              <a:moveTo>
                <a:pt x="2765228" y="124201"/>
              </a:moveTo>
              <a:arcTo wR="2060639" hR="2060639" stAng="17399659" swAng="791147"/>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5D909DEB-FE4F-4EC0-86A4-3D57C8B56D79}">
      <dsp:nvSpPr>
        <dsp:cNvPr id="0" name=""/>
        <dsp:cNvSpPr/>
      </dsp:nvSpPr>
      <dsp:spPr>
        <a:xfrm>
          <a:off x="3959023" y="704119"/>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solidFill>
                <a:schemeClr val="tx1"/>
              </a:solidFill>
            </a:rPr>
            <a:t>Portable</a:t>
          </a:r>
          <a:endParaRPr lang="en-US" sz="1700" kern="1200">
            <a:solidFill>
              <a:schemeClr val="tx1"/>
            </a:solidFill>
          </a:endParaRPr>
        </a:p>
      </dsp:txBody>
      <dsp:txXfrm>
        <a:off x="4001710" y="746806"/>
        <a:ext cx="1314725" cy="789079"/>
      </dsp:txXfrm>
    </dsp:sp>
    <dsp:sp modelId="{99D5A3A4-607E-4DC4-BACE-A92F405EEBEF}">
      <dsp:nvSpPr>
        <dsp:cNvPr id="0" name=""/>
        <dsp:cNvSpPr/>
      </dsp:nvSpPr>
      <dsp:spPr>
        <a:xfrm>
          <a:off x="987360" y="365494"/>
          <a:ext cx="4121279" cy="4121279"/>
        </a:xfrm>
        <a:custGeom>
          <a:avLst/>
          <a:gdLst/>
          <a:ahLst/>
          <a:cxnLst/>
          <a:rect l="0" t="0" r="0" b="0"/>
          <a:pathLst>
            <a:path>
              <a:moveTo>
                <a:pt x="3942537" y="1221178"/>
              </a:moveTo>
              <a:arcTo wR="2060639" hR="2060639" stAng="20157583" swAng="1463157"/>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AE781311-E21D-4B40-AD6C-D7FA6E875C4B}">
      <dsp:nvSpPr>
        <dsp:cNvPr id="0" name=""/>
        <dsp:cNvSpPr/>
      </dsp:nvSpPr>
      <dsp:spPr>
        <a:xfrm>
          <a:off x="4356925" y="2447442"/>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solidFill>
                <a:schemeClr val="tx1"/>
              </a:solidFill>
            </a:rPr>
            <a:t>Server-Independent</a:t>
          </a:r>
          <a:endParaRPr lang="en-US" sz="1700" kern="1200">
            <a:solidFill>
              <a:schemeClr val="tx1"/>
            </a:solidFill>
          </a:endParaRPr>
        </a:p>
      </dsp:txBody>
      <dsp:txXfrm>
        <a:off x="4399612" y="2490129"/>
        <a:ext cx="1314725" cy="789079"/>
      </dsp:txXfrm>
    </dsp:sp>
    <dsp:sp modelId="{630C4E11-26BF-48E6-8A53-3C4A5CE9AACF}">
      <dsp:nvSpPr>
        <dsp:cNvPr id="0" name=""/>
        <dsp:cNvSpPr/>
      </dsp:nvSpPr>
      <dsp:spPr>
        <a:xfrm>
          <a:off x="987360" y="365494"/>
          <a:ext cx="4121279" cy="4121279"/>
        </a:xfrm>
        <a:custGeom>
          <a:avLst/>
          <a:gdLst/>
          <a:ahLst/>
          <a:cxnLst/>
          <a:rect l="0" t="0" r="0" b="0"/>
          <a:pathLst>
            <a:path>
              <a:moveTo>
                <a:pt x="3913624" y="2962129"/>
              </a:moveTo>
              <a:arcTo wR="2060639" hR="2060639" stAng="1556594" swAng="104484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7C1A2358-2C64-446B-88F4-6D6851484F67}">
      <dsp:nvSpPr>
        <dsp:cNvPr id="0" name=""/>
        <dsp:cNvSpPr/>
      </dsp:nvSpPr>
      <dsp:spPr>
        <a:xfrm>
          <a:off x="3242028" y="3845479"/>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Protocol-Independent</a:t>
          </a:r>
          <a:endParaRPr lang="en-US" sz="1700" kern="1200" dirty="0">
            <a:solidFill>
              <a:schemeClr val="tx1"/>
            </a:solidFill>
          </a:endParaRPr>
        </a:p>
      </dsp:txBody>
      <dsp:txXfrm>
        <a:off x="3284715" y="3888166"/>
        <a:ext cx="1314725" cy="789079"/>
      </dsp:txXfrm>
    </dsp:sp>
    <dsp:sp modelId="{F21D2F34-55D1-404F-956A-BAAEFB004117}">
      <dsp:nvSpPr>
        <dsp:cNvPr id="0" name=""/>
        <dsp:cNvSpPr/>
      </dsp:nvSpPr>
      <dsp:spPr>
        <a:xfrm>
          <a:off x="987360" y="365494"/>
          <a:ext cx="4121279" cy="4121279"/>
        </a:xfrm>
        <a:custGeom>
          <a:avLst/>
          <a:gdLst/>
          <a:ahLst/>
          <a:cxnLst/>
          <a:rect l="0" t="0" r="0" b="0"/>
          <a:pathLst>
            <a:path>
              <a:moveTo>
                <a:pt x="2250804" y="4112486"/>
              </a:moveTo>
              <a:arcTo wR="2060639" hR="2060639" stAng="5082298" swAng="635404"/>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CC728C6D-B296-48D7-8EE3-F75C9C54DE18}">
      <dsp:nvSpPr>
        <dsp:cNvPr id="0" name=""/>
        <dsp:cNvSpPr/>
      </dsp:nvSpPr>
      <dsp:spPr>
        <a:xfrm>
          <a:off x="1453872" y="3845479"/>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solidFill>
                <a:schemeClr val="tx1"/>
              </a:solidFill>
            </a:rPr>
            <a:t>Extensible</a:t>
          </a:r>
          <a:endParaRPr lang="en-US" sz="1700" kern="1200">
            <a:solidFill>
              <a:schemeClr val="tx1"/>
            </a:solidFill>
          </a:endParaRPr>
        </a:p>
      </dsp:txBody>
      <dsp:txXfrm>
        <a:off x="1496559" y="3888166"/>
        <a:ext cx="1314725" cy="789079"/>
      </dsp:txXfrm>
    </dsp:sp>
    <dsp:sp modelId="{99CFFC69-1F9C-418A-9FE5-586EC44F30BF}">
      <dsp:nvSpPr>
        <dsp:cNvPr id="0" name=""/>
        <dsp:cNvSpPr/>
      </dsp:nvSpPr>
      <dsp:spPr>
        <a:xfrm>
          <a:off x="987360" y="365494"/>
          <a:ext cx="4121279" cy="4121279"/>
        </a:xfrm>
        <a:custGeom>
          <a:avLst/>
          <a:gdLst/>
          <a:ahLst/>
          <a:cxnLst/>
          <a:rect l="0" t="0" r="0" b="0"/>
          <a:pathLst>
            <a:path>
              <a:moveTo>
                <a:pt x="562377" y="3475364"/>
              </a:moveTo>
              <a:arcTo wR="2060639" hR="2060639" stAng="8198560" swAng="1044846"/>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A9C21C5B-2A76-44CE-92A6-B286DB60B6B1}">
      <dsp:nvSpPr>
        <dsp:cNvPr id="0" name=""/>
        <dsp:cNvSpPr/>
      </dsp:nvSpPr>
      <dsp:spPr>
        <a:xfrm>
          <a:off x="338974" y="2447442"/>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Secure</a:t>
          </a:r>
          <a:endParaRPr lang="en-US" sz="1700" kern="1200" dirty="0">
            <a:solidFill>
              <a:schemeClr val="tx1"/>
            </a:solidFill>
          </a:endParaRPr>
        </a:p>
      </dsp:txBody>
      <dsp:txXfrm>
        <a:off x="381661" y="2490129"/>
        <a:ext cx="1314725" cy="789079"/>
      </dsp:txXfrm>
    </dsp:sp>
    <dsp:sp modelId="{3DEBF54C-88D3-461C-9D7C-BE223AA4CD75}">
      <dsp:nvSpPr>
        <dsp:cNvPr id="0" name=""/>
        <dsp:cNvSpPr/>
      </dsp:nvSpPr>
      <dsp:spPr>
        <a:xfrm>
          <a:off x="987360" y="365494"/>
          <a:ext cx="4121279" cy="4121279"/>
        </a:xfrm>
        <a:custGeom>
          <a:avLst/>
          <a:gdLst/>
          <a:ahLst/>
          <a:cxnLst/>
          <a:rect l="0" t="0" r="0" b="0"/>
          <a:pathLst>
            <a:path>
              <a:moveTo>
                <a:pt x="37" y="2073071"/>
              </a:moveTo>
              <a:arcTo wR="2060639" hR="2060639" stAng="10779261" swAng="1463157"/>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02214A55-85DB-4333-9FBE-6EC79E2D0E6E}">
      <dsp:nvSpPr>
        <dsp:cNvPr id="0" name=""/>
        <dsp:cNvSpPr/>
      </dsp:nvSpPr>
      <dsp:spPr>
        <a:xfrm>
          <a:off x="736877" y="704119"/>
          <a:ext cx="1400099" cy="874453"/>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Fast</a:t>
          </a:r>
          <a:endParaRPr lang="en-US" sz="1700" kern="1200" dirty="0">
            <a:solidFill>
              <a:schemeClr val="tx1"/>
            </a:solidFill>
          </a:endParaRPr>
        </a:p>
      </dsp:txBody>
      <dsp:txXfrm>
        <a:off x="779564" y="746806"/>
        <a:ext cx="1314725" cy="789079"/>
      </dsp:txXfrm>
    </dsp:sp>
    <dsp:sp modelId="{E9FE0CF5-16A5-4B69-8D69-9BE6D6B33973}">
      <dsp:nvSpPr>
        <dsp:cNvPr id="0" name=""/>
        <dsp:cNvSpPr/>
      </dsp:nvSpPr>
      <dsp:spPr>
        <a:xfrm>
          <a:off x="987360" y="365494"/>
          <a:ext cx="4121279" cy="4121279"/>
        </a:xfrm>
        <a:custGeom>
          <a:avLst/>
          <a:gdLst/>
          <a:ahLst/>
          <a:cxnLst/>
          <a:rect l="0" t="0" r="0" b="0"/>
          <a:pathLst>
            <a:path>
              <a:moveTo>
                <a:pt x="932907" y="335978"/>
              </a:moveTo>
              <a:arcTo wR="2060639" hR="2060639" stAng="14209193" swAng="791147"/>
            </a:path>
          </a:pathLst>
        </a:custGeom>
        <a:noFill/>
        <a:ln w="9525" cap="flat" cmpd="sng" algn="ctr">
          <a:solidFill>
            <a:schemeClr val="accent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610FE-D7CF-4ECF-9B27-BA6E1FB7E855}">
      <dsp:nvSpPr>
        <dsp:cNvPr id="0" name=""/>
        <dsp:cNvSpPr/>
      </dsp:nvSpPr>
      <dsp:spPr>
        <a:xfrm>
          <a:off x="0" y="3590788"/>
          <a:ext cx="6096000" cy="47128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Call Your Servlet from a Web Browser</a:t>
          </a:r>
          <a:endParaRPr lang="en-US" sz="1600" kern="1200"/>
        </a:p>
      </dsp:txBody>
      <dsp:txXfrm>
        <a:off x="0" y="3590788"/>
        <a:ext cx="6096000" cy="471289"/>
      </dsp:txXfrm>
    </dsp:sp>
    <dsp:sp modelId="{C93E6E54-42D6-44AC-B8C2-D87773D9211C}">
      <dsp:nvSpPr>
        <dsp:cNvPr id="0" name=""/>
        <dsp:cNvSpPr/>
      </dsp:nvSpPr>
      <dsp:spPr>
        <a:xfrm rot="10800000">
          <a:off x="0" y="2873015"/>
          <a:ext cx="6096000" cy="72484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Run Tomcat</a:t>
          </a:r>
          <a:endParaRPr lang="en-US" sz="1600" kern="1200"/>
        </a:p>
      </dsp:txBody>
      <dsp:txXfrm rot="10800000">
        <a:off x="0" y="2873015"/>
        <a:ext cx="6096000" cy="470981"/>
      </dsp:txXfrm>
    </dsp:sp>
    <dsp:sp modelId="{B637B365-94AE-49CA-B53F-90E92BC26B67}">
      <dsp:nvSpPr>
        <dsp:cNvPr id="0" name=""/>
        <dsp:cNvSpPr/>
      </dsp:nvSpPr>
      <dsp:spPr>
        <a:xfrm rot="10800000">
          <a:off x="0" y="2155242"/>
          <a:ext cx="6096000" cy="72484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Create the Deployment Descriptor</a:t>
          </a:r>
          <a:endParaRPr lang="en-US" sz="1600" kern="1200"/>
        </a:p>
      </dsp:txBody>
      <dsp:txXfrm rot="10800000">
        <a:off x="0" y="2155242"/>
        <a:ext cx="6096000" cy="470981"/>
      </dsp:txXfrm>
    </dsp:sp>
    <dsp:sp modelId="{82009B83-5B08-4DFE-8D31-F2BD0C6E40AB}">
      <dsp:nvSpPr>
        <dsp:cNvPr id="0" name=""/>
        <dsp:cNvSpPr/>
      </dsp:nvSpPr>
      <dsp:spPr>
        <a:xfrm rot="10800000">
          <a:off x="0" y="1437468"/>
          <a:ext cx="6096000" cy="72484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Compile Your Source Code</a:t>
          </a:r>
          <a:endParaRPr lang="en-US" sz="1600" kern="1200"/>
        </a:p>
      </dsp:txBody>
      <dsp:txXfrm rot="10800000">
        <a:off x="0" y="1437468"/>
        <a:ext cx="6096000" cy="470981"/>
      </dsp:txXfrm>
    </dsp:sp>
    <dsp:sp modelId="{9D746350-AB08-4951-85C1-D94087A64A04}">
      <dsp:nvSpPr>
        <dsp:cNvPr id="0" name=""/>
        <dsp:cNvSpPr/>
      </dsp:nvSpPr>
      <dsp:spPr>
        <a:xfrm rot="10800000">
          <a:off x="0" y="719695"/>
          <a:ext cx="6096000" cy="72484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Write the Servlet Source Code</a:t>
          </a:r>
          <a:endParaRPr lang="en-US" sz="1600" kern="1200"/>
        </a:p>
      </dsp:txBody>
      <dsp:txXfrm rot="10800000">
        <a:off x="0" y="719695"/>
        <a:ext cx="6096000" cy="470981"/>
      </dsp:txXfrm>
    </dsp:sp>
    <dsp:sp modelId="{FE76FDF7-0E30-4938-9C14-AC41689B0827}">
      <dsp:nvSpPr>
        <dsp:cNvPr id="0" name=""/>
        <dsp:cNvSpPr/>
      </dsp:nvSpPr>
      <dsp:spPr>
        <a:xfrm rot="10800000">
          <a:off x="0" y="1922"/>
          <a:ext cx="6096000" cy="72484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Create a Directory Structure under Tomcat</a:t>
          </a:r>
          <a:endParaRPr lang="en-US" sz="1600" kern="1200" dirty="0"/>
        </a:p>
      </dsp:txBody>
      <dsp:txXfrm rot="10800000">
        <a:off x="0" y="1922"/>
        <a:ext cx="6096000" cy="47098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5C185-B123-45DF-8194-08A07D2F00B1}">
      <dsp:nvSpPr>
        <dsp:cNvPr id="0" name=""/>
        <dsp:cNvSpPr/>
      </dsp:nvSpPr>
      <dsp:spPr>
        <a:xfrm>
          <a:off x="0" y="274019"/>
          <a:ext cx="6096000" cy="4284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F9D01C-10D5-4747-9D47-B3E65777C9D2}">
      <dsp:nvSpPr>
        <dsp:cNvPr id="0" name=""/>
        <dsp:cNvSpPr/>
      </dsp:nvSpPr>
      <dsp:spPr>
        <a:xfrm>
          <a:off x="304800" y="23099"/>
          <a:ext cx="4267200" cy="5018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dirty="0" smtClean="0"/>
            <a:t>User Authorization</a:t>
          </a:r>
          <a:endParaRPr lang="en-US" sz="1700" kern="1200" dirty="0"/>
        </a:p>
      </dsp:txBody>
      <dsp:txXfrm>
        <a:off x="329298" y="47597"/>
        <a:ext cx="4218204" cy="452844"/>
      </dsp:txXfrm>
    </dsp:sp>
    <dsp:sp modelId="{486CD55B-1AF7-4DEA-A631-F00029099949}">
      <dsp:nvSpPr>
        <dsp:cNvPr id="0" name=""/>
        <dsp:cNvSpPr/>
      </dsp:nvSpPr>
      <dsp:spPr>
        <a:xfrm>
          <a:off x="0" y="1045139"/>
          <a:ext cx="6096000" cy="4284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C587DB-5092-4985-98B8-AB4B0CD8C515}">
      <dsp:nvSpPr>
        <dsp:cNvPr id="0" name=""/>
        <dsp:cNvSpPr/>
      </dsp:nvSpPr>
      <dsp:spPr>
        <a:xfrm>
          <a:off x="304800" y="794219"/>
          <a:ext cx="4267200" cy="5018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Hidden Fields</a:t>
          </a:r>
          <a:endParaRPr lang="en-US" sz="1700" kern="1200"/>
        </a:p>
      </dsp:txBody>
      <dsp:txXfrm>
        <a:off x="329298" y="818717"/>
        <a:ext cx="4218204" cy="452844"/>
      </dsp:txXfrm>
    </dsp:sp>
    <dsp:sp modelId="{58381D9F-071D-4385-B43D-6753AEC8D2A8}">
      <dsp:nvSpPr>
        <dsp:cNvPr id="0" name=""/>
        <dsp:cNvSpPr/>
      </dsp:nvSpPr>
      <dsp:spPr>
        <a:xfrm>
          <a:off x="0" y="1816259"/>
          <a:ext cx="6096000" cy="4284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A6BFD-B9F7-448B-9872-600DE2A28194}">
      <dsp:nvSpPr>
        <dsp:cNvPr id="0" name=""/>
        <dsp:cNvSpPr/>
      </dsp:nvSpPr>
      <dsp:spPr>
        <a:xfrm>
          <a:off x="304800" y="1565339"/>
          <a:ext cx="4267200" cy="5018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URL Rewriting</a:t>
          </a:r>
          <a:endParaRPr lang="en-US" sz="1700" kern="1200"/>
        </a:p>
      </dsp:txBody>
      <dsp:txXfrm>
        <a:off x="329298" y="1589837"/>
        <a:ext cx="4218204" cy="452844"/>
      </dsp:txXfrm>
    </dsp:sp>
    <dsp:sp modelId="{F1D28858-C492-4CA9-8822-55580531485E}">
      <dsp:nvSpPr>
        <dsp:cNvPr id="0" name=""/>
        <dsp:cNvSpPr/>
      </dsp:nvSpPr>
      <dsp:spPr>
        <a:xfrm>
          <a:off x="0" y="2587380"/>
          <a:ext cx="6096000" cy="4284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D388B6-85C8-4B9E-9208-D43A81474111}">
      <dsp:nvSpPr>
        <dsp:cNvPr id="0" name=""/>
        <dsp:cNvSpPr/>
      </dsp:nvSpPr>
      <dsp:spPr>
        <a:xfrm>
          <a:off x="304800" y="2336460"/>
          <a:ext cx="4267200" cy="5018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Cookies</a:t>
          </a:r>
          <a:endParaRPr lang="en-US" sz="1700" kern="1200"/>
        </a:p>
      </dsp:txBody>
      <dsp:txXfrm>
        <a:off x="329298" y="2360958"/>
        <a:ext cx="4218204" cy="452844"/>
      </dsp:txXfrm>
    </dsp:sp>
    <dsp:sp modelId="{6772AF0F-06F0-49C7-9079-200ADA0CFB6A}">
      <dsp:nvSpPr>
        <dsp:cNvPr id="0" name=""/>
        <dsp:cNvSpPr/>
      </dsp:nvSpPr>
      <dsp:spPr>
        <a:xfrm>
          <a:off x="0" y="3358500"/>
          <a:ext cx="6096000" cy="4284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D49317-21A3-4441-ADBC-22072AE066E1}">
      <dsp:nvSpPr>
        <dsp:cNvPr id="0" name=""/>
        <dsp:cNvSpPr/>
      </dsp:nvSpPr>
      <dsp:spPr>
        <a:xfrm>
          <a:off x="304800" y="3107579"/>
          <a:ext cx="4267200" cy="5018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Session Tracking API</a:t>
          </a:r>
          <a:endParaRPr lang="en-US" sz="1700" kern="1200"/>
        </a:p>
      </dsp:txBody>
      <dsp:txXfrm>
        <a:off x="329298" y="3132077"/>
        <a:ext cx="4218204" cy="45284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B205F-2107-43AC-8EE4-7318C00783F8}">
      <dsp:nvSpPr>
        <dsp:cNvPr id="0" name=""/>
        <dsp:cNvSpPr/>
      </dsp:nvSpPr>
      <dsp:spPr>
        <a:xfrm>
          <a:off x="7366" y="0"/>
          <a:ext cx="2201912" cy="8128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Creating a Cookie Object</a:t>
          </a:r>
          <a:endParaRPr lang="en-US" sz="1500" kern="1200" dirty="0"/>
        </a:p>
      </dsp:txBody>
      <dsp:txXfrm>
        <a:off x="31172" y="23806"/>
        <a:ext cx="2154300" cy="765188"/>
      </dsp:txXfrm>
    </dsp:sp>
    <dsp:sp modelId="{8FFCC2E7-D9A4-4CA6-8F11-AE1FC63DE42F}">
      <dsp:nvSpPr>
        <dsp:cNvPr id="0" name=""/>
        <dsp:cNvSpPr/>
      </dsp:nvSpPr>
      <dsp:spPr>
        <a:xfrm>
          <a:off x="2429470" y="133362"/>
          <a:ext cx="466805" cy="546074"/>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429470" y="242577"/>
        <a:ext cx="326764" cy="327644"/>
      </dsp:txXfrm>
    </dsp:sp>
    <dsp:sp modelId="{4D176DF6-52D0-4108-8E5A-455599DCEE71}">
      <dsp:nvSpPr>
        <dsp:cNvPr id="0" name=""/>
        <dsp:cNvSpPr/>
      </dsp:nvSpPr>
      <dsp:spPr>
        <a:xfrm>
          <a:off x="3090043" y="0"/>
          <a:ext cx="2201912" cy="8128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Setting the Maximum Age</a:t>
          </a:r>
          <a:endParaRPr lang="en-US" sz="1500" b="1" kern="1200" dirty="0" smtClean="0"/>
        </a:p>
      </dsp:txBody>
      <dsp:txXfrm>
        <a:off x="3113849" y="23806"/>
        <a:ext cx="2154300" cy="765188"/>
      </dsp:txXfrm>
    </dsp:sp>
    <dsp:sp modelId="{042FF4A7-120D-4A12-AB11-B10415F20C22}">
      <dsp:nvSpPr>
        <dsp:cNvPr id="0" name=""/>
        <dsp:cNvSpPr/>
      </dsp:nvSpPr>
      <dsp:spPr>
        <a:xfrm>
          <a:off x="5512147" y="133362"/>
          <a:ext cx="466805" cy="546074"/>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5512147" y="242577"/>
        <a:ext cx="326764" cy="327644"/>
      </dsp:txXfrm>
    </dsp:sp>
    <dsp:sp modelId="{3FA69E7A-F4D0-43B2-B2D9-E38408B01DDC}">
      <dsp:nvSpPr>
        <dsp:cNvPr id="0" name=""/>
        <dsp:cNvSpPr/>
      </dsp:nvSpPr>
      <dsp:spPr>
        <a:xfrm>
          <a:off x="6172720" y="0"/>
          <a:ext cx="2201912" cy="8128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Sending the Cookie into the HTTP Response Headers</a:t>
          </a:r>
          <a:endParaRPr lang="en-US" sz="1500" kern="1200"/>
        </a:p>
      </dsp:txBody>
      <dsp:txXfrm>
        <a:off x="6196526" y="23806"/>
        <a:ext cx="2154300" cy="76518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BF01F-5A3E-4D57-9C96-AFF2B3C794B1}">
      <dsp:nvSpPr>
        <dsp:cNvPr id="0" name=""/>
        <dsp:cNvSpPr/>
      </dsp:nvSpPr>
      <dsp:spPr>
        <a:xfrm>
          <a:off x="2272605" y="1951"/>
          <a:ext cx="1550789" cy="1008012"/>
        </a:xfrm>
        <a:prstGeom prst="roundRect">
          <a:avLst/>
        </a:prstGeom>
        <a:solidFill>
          <a:schemeClr val="lt1">
            <a:hueOff val="0"/>
            <a:satOff val="0"/>
            <a:lumOff val="0"/>
            <a:alphaOff val="0"/>
          </a:schemeClr>
        </a:solidFill>
        <a:ln>
          <a:solidFill>
            <a:srgbClr val="FF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Performance</a:t>
          </a:r>
          <a:endParaRPr lang="en-US" sz="1800" kern="1200" dirty="0"/>
        </a:p>
      </dsp:txBody>
      <dsp:txXfrm>
        <a:off x="2321812" y="51158"/>
        <a:ext cx="1452375" cy="909598"/>
      </dsp:txXfrm>
    </dsp:sp>
    <dsp:sp modelId="{9D14ACE4-70B3-496B-A49F-A2EA876EB60A}">
      <dsp:nvSpPr>
        <dsp:cNvPr id="0" name=""/>
        <dsp:cNvSpPr/>
      </dsp:nvSpPr>
      <dsp:spPr>
        <a:xfrm>
          <a:off x="1032801" y="505957"/>
          <a:ext cx="4030396" cy="4030396"/>
        </a:xfrm>
        <a:custGeom>
          <a:avLst/>
          <a:gdLst/>
          <a:ahLst/>
          <a:cxnLst/>
          <a:rect l="0" t="0" r="0" b="0"/>
          <a:pathLst>
            <a:path>
              <a:moveTo>
                <a:pt x="2801262" y="159631"/>
              </a:moveTo>
              <a:arcTo wR="2015198" hR="2015198" stAng="17577523" swAng="1963037"/>
            </a:path>
          </a:pathLst>
        </a:custGeom>
        <a:noFill/>
        <a:ln w="9525" cap="flat" cmpd="sng" algn="ctr">
          <a:solidFill>
            <a:schemeClr val="dk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22301E6F-903B-4C6C-B6E5-806DD3CC26F9}">
      <dsp:nvSpPr>
        <dsp:cNvPr id="0" name=""/>
        <dsp:cNvSpPr/>
      </dsp:nvSpPr>
      <dsp:spPr>
        <a:xfrm>
          <a:off x="4189172" y="1394418"/>
          <a:ext cx="1550789" cy="1008012"/>
        </a:xfrm>
        <a:prstGeom prst="roundRect">
          <a:avLst/>
        </a:prstGeom>
        <a:solidFill>
          <a:schemeClr val="lt1">
            <a:hueOff val="0"/>
            <a:satOff val="0"/>
            <a:lumOff val="0"/>
            <a:alphaOff val="0"/>
          </a:schemeClr>
        </a:solidFill>
        <a:ln>
          <a:solidFill>
            <a:srgbClr val="FF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t>Compiling</a:t>
          </a:r>
          <a:endParaRPr lang="en-US" sz="1800" kern="1200"/>
        </a:p>
      </dsp:txBody>
      <dsp:txXfrm>
        <a:off x="4238379" y="1443625"/>
        <a:ext cx="1452375" cy="909598"/>
      </dsp:txXfrm>
    </dsp:sp>
    <dsp:sp modelId="{FF9E22BD-270F-4C43-9E91-7F228038B20B}">
      <dsp:nvSpPr>
        <dsp:cNvPr id="0" name=""/>
        <dsp:cNvSpPr/>
      </dsp:nvSpPr>
      <dsp:spPr>
        <a:xfrm>
          <a:off x="1032801" y="505957"/>
          <a:ext cx="4030396" cy="4030396"/>
        </a:xfrm>
        <a:custGeom>
          <a:avLst/>
          <a:gdLst/>
          <a:ahLst/>
          <a:cxnLst/>
          <a:rect l="0" t="0" r="0" b="0"/>
          <a:pathLst>
            <a:path>
              <a:moveTo>
                <a:pt x="4027615" y="1909362"/>
              </a:moveTo>
              <a:arcTo wR="2015198" hR="2015198" stAng="21419370" swAng="2197455"/>
            </a:path>
          </a:pathLst>
        </a:custGeom>
        <a:noFill/>
        <a:ln w="9525" cap="flat" cmpd="sng" algn="ctr">
          <a:solidFill>
            <a:schemeClr val="dk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07EEAEBD-1428-4535-A57C-587B7DB189D6}">
      <dsp:nvSpPr>
        <dsp:cNvPr id="0" name=""/>
        <dsp:cNvSpPr/>
      </dsp:nvSpPr>
      <dsp:spPr>
        <a:xfrm>
          <a:off x="3457109" y="3647479"/>
          <a:ext cx="1550789" cy="1008012"/>
        </a:xfrm>
        <a:prstGeom prst="roundRect">
          <a:avLst/>
        </a:prstGeom>
        <a:solidFill>
          <a:schemeClr val="lt1">
            <a:hueOff val="0"/>
            <a:satOff val="0"/>
            <a:lumOff val="0"/>
            <a:alphaOff val="0"/>
          </a:schemeClr>
        </a:solidFill>
        <a:ln>
          <a:solidFill>
            <a:srgbClr val="FF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t>Access</a:t>
          </a:r>
          <a:endParaRPr lang="en-US" sz="1800" kern="1200"/>
        </a:p>
      </dsp:txBody>
      <dsp:txXfrm>
        <a:off x="3506316" y="3696686"/>
        <a:ext cx="1452375" cy="909598"/>
      </dsp:txXfrm>
    </dsp:sp>
    <dsp:sp modelId="{AEE6D97F-0379-450B-963E-E374400AD3CC}">
      <dsp:nvSpPr>
        <dsp:cNvPr id="0" name=""/>
        <dsp:cNvSpPr/>
      </dsp:nvSpPr>
      <dsp:spPr>
        <a:xfrm>
          <a:off x="1032801" y="505957"/>
          <a:ext cx="4030396" cy="4030396"/>
        </a:xfrm>
        <a:custGeom>
          <a:avLst/>
          <a:gdLst/>
          <a:ahLst/>
          <a:cxnLst/>
          <a:rect l="0" t="0" r="0" b="0"/>
          <a:pathLst>
            <a:path>
              <a:moveTo>
                <a:pt x="2416292" y="3990077"/>
              </a:moveTo>
              <a:arcTo wR="2015198" hR="2015198" stAng="4711169" swAng="1377661"/>
            </a:path>
          </a:pathLst>
        </a:custGeom>
        <a:noFill/>
        <a:ln w="9525" cap="flat" cmpd="sng" algn="ctr">
          <a:solidFill>
            <a:schemeClr val="dk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FAFF4123-1384-4259-8382-616F666EDB14}">
      <dsp:nvSpPr>
        <dsp:cNvPr id="0" name=""/>
        <dsp:cNvSpPr/>
      </dsp:nvSpPr>
      <dsp:spPr>
        <a:xfrm>
          <a:off x="1088101" y="3647479"/>
          <a:ext cx="1550789" cy="1008012"/>
        </a:xfrm>
        <a:prstGeom prst="roundRect">
          <a:avLst/>
        </a:prstGeom>
        <a:solidFill>
          <a:schemeClr val="lt1">
            <a:hueOff val="0"/>
            <a:satOff val="0"/>
            <a:lumOff val="0"/>
            <a:alphaOff val="0"/>
          </a:schemeClr>
        </a:solidFill>
        <a:ln>
          <a:solidFill>
            <a:srgbClr val="FF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t>Combination</a:t>
          </a:r>
          <a:endParaRPr lang="en-US" sz="1800" kern="1200"/>
        </a:p>
      </dsp:txBody>
      <dsp:txXfrm>
        <a:off x="1137308" y="3696686"/>
        <a:ext cx="1452375" cy="909598"/>
      </dsp:txXfrm>
    </dsp:sp>
    <dsp:sp modelId="{6D8E03A7-A88E-4871-B252-B09CCFEB9F7A}">
      <dsp:nvSpPr>
        <dsp:cNvPr id="0" name=""/>
        <dsp:cNvSpPr/>
      </dsp:nvSpPr>
      <dsp:spPr>
        <a:xfrm>
          <a:off x="1032801" y="505957"/>
          <a:ext cx="4030396" cy="4030396"/>
        </a:xfrm>
        <a:custGeom>
          <a:avLst/>
          <a:gdLst/>
          <a:ahLst/>
          <a:cxnLst/>
          <a:rect l="0" t="0" r="0" b="0"/>
          <a:pathLst>
            <a:path>
              <a:moveTo>
                <a:pt x="336964" y="3130794"/>
              </a:moveTo>
              <a:arcTo wR="2015198" hR="2015198" stAng="8783175" swAng="2197455"/>
            </a:path>
          </a:pathLst>
        </a:custGeom>
        <a:noFill/>
        <a:ln w="9525" cap="flat" cmpd="sng" algn="ctr">
          <a:solidFill>
            <a:schemeClr val="dk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 modelId="{D63505A0-592A-49D0-96E7-9A56B7082558}">
      <dsp:nvSpPr>
        <dsp:cNvPr id="0" name=""/>
        <dsp:cNvSpPr/>
      </dsp:nvSpPr>
      <dsp:spPr>
        <a:xfrm>
          <a:off x="356038" y="1394418"/>
          <a:ext cx="1550789" cy="1008012"/>
        </a:xfrm>
        <a:prstGeom prst="roundRect">
          <a:avLst/>
        </a:prstGeom>
        <a:solidFill>
          <a:schemeClr val="lt1">
            <a:hueOff val="0"/>
            <a:satOff val="0"/>
            <a:lumOff val="0"/>
            <a:alphaOff val="0"/>
          </a:schemeClr>
        </a:solidFill>
        <a:ln>
          <a:solidFill>
            <a:srgbClr val="FF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Important Role in Applications</a:t>
          </a:r>
          <a:endParaRPr lang="en-US" sz="1800" kern="1200" dirty="0"/>
        </a:p>
      </dsp:txBody>
      <dsp:txXfrm>
        <a:off x="405245" y="1443625"/>
        <a:ext cx="1452375" cy="909598"/>
      </dsp:txXfrm>
    </dsp:sp>
    <dsp:sp modelId="{6176BABB-3E73-46AA-B249-3A075B584366}">
      <dsp:nvSpPr>
        <dsp:cNvPr id="0" name=""/>
        <dsp:cNvSpPr/>
      </dsp:nvSpPr>
      <dsp:spPr>
        <a:xfrm>
          <a:off x="1032801" y="505957"/>
          <a:ext cx="4030396" cy="4030396"/>
        </a:xfrm>
        <a:custGeom>
          <a:avLst/>
          <a:gdLst/>
          <a:ahLst/>
          <a:cxnLst/>
          <a:rect l="0" t="0" r="0" b="0"/>
          <a:pathLst>
            <a:path>
              <a:moveTo>
                <a:pt x="350922" y="878884"/>
              </a:moveTo>
              <a:arcTo wR="2015198" hR="2015198" stAng="12859440" swAng="1963037"/>
            </a:path>
          </a:pathLst>
        </a:custGeom>
        <a:noFill/>
        <a:ln w="9525" cap="flat" cmpd="sng" algn="ctr">
          <a:solidFill>
            <a:schemeClr val="dk1">
              <a:hueOff val="0"/>
              <a:satOff val="0"/>
              <a:lumOff val="0"/>
              <a:alphaOff val="0"/>
            </a:schemeClr>
          </a:solidFill>
          <a:prstDash val="solid"/>
        </a:ln>
        <a:effectLst/>
        <a:sp3d z="-25400" prstMaterial="plastic"/>
      </dsp:spPr>
      <dsp:style>
        <a:lnRef idx="1">
          <a:scrgbClr r="0" g="0" b="0"/>
        </a:lnRef>
        <a:fillRef idx="0">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6AC96-27E4-4D0F-A3CA-08FC355E3042}">
      <dsp:nvSpPr>
        <dsp:cNvPr id="0" name=""/>
        <dsp:cNvSpPr/>
      </dsp:nvSpPr>
      <dsp:spPr>
        <a:xfrm>
          <a:off x="0" y="305079"/>
          <a:ext cx="6096000" cy="4536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D72161-7D48-4C66-8D93-5C7ECED91F67}">
      <dsp:nvSpPr>
        <dsp:cNvPr id="0" name=""/>
        <dsp:cNvSpPr/>
      </dsp:nvSpPr>
      <dsp:spPr>
        <a:xfrm>
          <a:off x="304800" y="39399"/>
          <a:ext cx="4267200" cy="53136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b="1" kern="1200" dirty="0" smtClean="0"/>
            <a:t>Over Active Server Pages (ASP)</a:t>
          </a:r>
          <a:endParaRPr lang="en-US" sz="1800" kern="1200" dirty="0"/>
        </a:p>
      </dsp:txBody>
      <dsp:txXfrm>
        <a:off x="330739" y="65338"/>
        <a:ext cx="4215322" cy="479482"/>
      </dsp:txXfrm>
    </dsp:sp>
    <dsp:sp modelId="{6CAB9F48-45A7-4669-AD0F-92D5DD4BE760}">
      <dsp:nvSpPr>
        <dsp:cNvPr id="0" name=""/>
        <dsp:cNvSpPr/>
      </dsp:nvSpPr>
      <dsp:spPr>
        <a:xfrm>
          <a:off x="0" y="1121559"/>
          <a:ext cx="6096000" cy="4536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5CD32-EBEC-43F2-A482-F29B83BEFDF0}">
      <dsp:nvSpPr>
        <dsp:cNvPr id="0" name=""/>
        <dsp:cNvSpPr/>
      </dsp:nvSpPr>
      <dsp:spPr>
        <a:xfrm>
          <a:off x="304800" y="855879"/>
          <a:ext cx="4267200" cy="53136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b="1" kern="1200" smtClean="0"/>
            <a:t>Over Pure Servlets</a:t>
          </a:r>
          <a:endParaRPr lang="en-US" sz="1800" kern="1200"/>
        </a:p>
      </dsp:txBody>
      <dsp:txXfrm>
        <a:off x="330739" y="881818"/>
        <a:ext cx="4215322" cy="479482"/>
      </dsp:txXfrm>
    </dsp:sp>
    <dsp:sp modelId="{5CBBA5D3-DF3A-4B60-A908-9EB127D21361}">
      <dsp:nvSpPr>
        <dsp:cNvPr id="0" name=""/>
        <dsp:cNvSpPr/>
      </dsp:nvSpPr>
      <dsp:spPr>
        <a:xfrm>
          <a:off x="0" y="1938039"/>
          <a:ext cx="6096000" cy="4536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735555-C4B4-47F9-9E68-C0D20A1D8CB5}">
      <dsp:nvSpPr>
        <dsp:cNvPr id="0" name=""/>
        <dsp:cNvSpPr/>
      </dsp:nvSpPr>
      <dsp:spPr>
        <a:xfrm>
          <a:off x="304800" y="1672359"/>
          <a:ext cx="4267200" cy="53136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b="1" kern="1200" smtClean="0"/>
            <a:t>Over Server-Side Includes (SSI)</a:t>
          </a:r>
          <a:endParaRPr lang="en-US" sz="1800" kern="1200"/>
        </a:p>
      </dsp:txBody>
      <dsp:txXfrm>
        <a:off x="330739" y="1698298"/>
        <a:ext cx="4215322" cy="479482"/>
      </dsp:txXfrm>
    </dsp:sp>
    <dsp:sp modelId="{F0D08684-7CDC-41FD-A088-B79C992B117A}">
      <dsp:nvSpPr>
        <dsp:cNvPr id="0" name=""/>
        <dsp:cNvSpPr/>
      </dsp:nvSpPr>
      <dsp:spPr>
        <a:xfrm>
          <a:off x="0" y="2754520"/>
          <a:ext cx="6096000" cy="4536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BE3247-7454-46D2-A39A-D85FA0B70424}">
      <dsp:nvSpPr>
        <dsp:cNvPr id="0" name=""/>
        <dsp:cNvSpPr/>
      </dsp:nvSpPr>
      <dsp:spPr>
        <a:xfrm>
          <a:off x="304800" y="2488840"/>
          <a:ext cx="4267200" cy="53136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b="1" kern="1200" smtClean="0"/>
            <a:t>Over JavaScript</a:t>
          </a:r>
          <a:endParaRPr lang="en-US" sz="1800" kern="1200"/>
        </a:p>
      </dsp:txBody>
      <dsp:txXfrm>
        <a:off x="330739" y="2514779"/>
        <a:ext cx="4215322" cy="479482"/>
      </dsp:txXfrm>
    </dsp:sp>
    <dsp:sp modelId="{FA245C27-5D0D-4DE5-8ADA-B618D9C8C0B0}">
      <dsp:nvSpPr>
        <dsp:cNvPr id="0" name=""/>
        <dsp:cNvSpPr/>
      </dsp:nvSpPr>
      <dsp:spPr>
        <a:xfrm>
          <a:off x="0" y="3571000"/>
          <a:ext cx="6096000" cy="4536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1F5B95-CE31-41D3-9D92-57DBECD21CDE}">
      <dsp:nvSpPr>
        <dsp:cNvPr id="0" name=""/>
        <dsp:cNvSpPr/>
      </dsp:nvSpPr>
      <dsp:spPr>
        <a:xfrm>
          <a:off x="304800" y="3305320"/>
          <a:ext cx="4267200" cy="53136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b="1" kern="1200" smtClean="0"/>
            <a:t>Over Static HTML</a:t>
          </a:r>
          <a:endParaRPr lang="en-US" sz="1800" kern="1200"/>
        </a:p>
      </dsp:txBody>
      <dsp:txXfrm>
        <a:off x="330739" y="3331259"/>
        <a:ext cx="4215322" cy="47948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8AC94-21FB-46A3-9B49-E15E5A7611EA}">
      <dsp:nvSpPr>
        <dsp:cNvPr id="0" name=""/>
        <dsp:cNvSpPr/>
      </dsp:nvSpPr>
      <dsp:spPr>
        <a:xfrm>
          <a:off x="6362" y="0"/>
          <a:ext cx="1901651" cy="6604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The Page Directive</a:t>
          </a:r>
          <a:endParaRPr lang="en-US" sz="1600" kern="1200" dirty="0"/>
        </a:p>
      </dsp:txBody>
      <dsp:txXfrm>
        <a:off x="25704" y="19342"/>
        <a:ext cx="1862967" cy="621716"/>
      </dsp:txXfrm>
    </dsp:sp>
    <dsp:sp modelId="{4E1C01E4-2401-40A2-88EE-3E3F7CAF2549}">
      <dsp:nvSpPr>
        <dsp:cNvPr id="0" name=""/>
        <dsp:cNvSpPr/>
      </dsp:nvSpPr>
      <dsp:spPr>
        <a:xfrm>
          <a:off x="2098178" y="94395"/>
          <a:ext cx="403150" cy="471609"/>
        </a:xfrm>
        <a:prstGeom prst="ellipse">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098178" y="188717"/>
        <a:ext cx="282205" cy="282965"/>
      </dsp:txXfrm>
    </dsp:sp>
    <dsp:sp modelId="{628643AF-6C00-4AEC-BA35-D715A3BF8626}">
      <dsp:nvSpPr>
        <dsp:cNvPr id="0" name=""/>
        <dsp:cNvSpPr/>
      </dsp:nvSpPr>
      <dsp:spPr>
        <a:xfrm>
          <a:off x="2668674" y="0"/>
          <a:ext cx="1901651" cy="6604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The include Directive</a:t>
          </a:r>
          <a:endParaRPr lang="en-US" sz="1600" kern="1200" dirty="0"/>
        </a:p>
      </dsp:txBody>
      <dsp:txXfrm>
        <a:off x="2688016" y="19342"/>
        <a:ext cx="1862967" cy="621716"/>
      </dsp:txXfrm>
    </dsp:sp>
    <dsp:sp modelId="{0C401721-45AA-4FCB-8DF0-819F12D23342}">
      <dsp:nvSpPr>
        <dsp:cNvPr id="0" name=""/>
        <dsp:cNvSpPr/>
      </dsp:nvSpPr>
      <dsp:spPr>
        <a:xfrm>
          <a:off x="4760490" y="94395"/>
          <a:ext cx="403150" cy="471609"/>
        </a:xfrm>
        <a:prstGeom prst="ellipse">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4760490" y="188717"/>
        <a:ext cx="282205" cy="282965"/>
      </dsp:txXfrm>
    </dsp:sp>
    <dsp:sp modelId="{C4AEC310-6BDB-4BDE-8601-E31BA6FD6071}">
      <dsp:nvSpPr>
        <dsp:cNvPr id="0" name=""/>
        <dsp:cNvSpPr/>
      </dsp:nvSpPr>
      <dsp:spPr>
        <a:xfrm>
          <a:off x="5330986" y="0"/>
          <a:ext cx="1901651" cy="66040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The </a:t>
          </a:r>
          <a:r>
            <a:rPr lang="en-US" sz="1600" b="1" kern="1200" dirty="0" err="1" smtClean="0"/>
            <a:t>taglib</a:t>
          </a:r>
          <a:r>
            <a:rPr lang="en-US" sz="1600" b="1" kern="1200" dirty="0" smtClean="0"/>
            <a:t> Directive</a:t>
          </a:r>
          <a:endParaRPr lang="en-US" sz="1600" kern="1200" dirty="0"/>
        </a:p>
      </dsp:txBody>
      <dsp:txXfrm>
        <a:off x="5350328" y="19342"/>
        <a:ext cx="1862967" cy="62171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19DEA-6259-45CA-AD8E-A483889E5FBA}">
      <dsp:nvSpPr>
        <dsp:cNvPr id="0" name=""/>
        <dsp:cNvSpPr/>
      </dsp:nvSpPr>
      <dsp:spPr>
        <a:xfrm>
          <a:off x="1498600" y="0"/>
          <a:ext cx="3098800" cy="3098800"/>
        </a:xfrm>
        <a:prstGeom prst="diamond">
          <a:avLst/>
        </a:prstGeom>
        <a:blipFill rotWithShape="0">
          <a:blip xmlns:r="http://schemas.openxmlformats.org/officeDocument/2006/relationships" r:embed="rId1"/>
          <a:tile tx="0" ty="0" sx="100000" sy="100000" flip="none" algn="tl"/>
        </a:blipFill>
        <a:ln>
          <a:solidFill>
            <a:srgbClr val="C00000"/>
          </a:solidFill>
        </a:ln>
        <a:effectLst/>
        <a:sp3d z="-152400" prstMaterial="plastic">
          <a:bevelT w="25400" h="25400"/>
          <a:bevelB w="25400" h="25400"/>
        </a:sp3d>
      </dsp:spPr>
      <dsp:style>
        <a:lnRef idx="0">
          <a:scrgbClr r="0" g="0" b="0"/>
        </a:lnRef>
        <a:fillRef idx="1">
          <a:scrgbClr r="0" g="0" b="0"/>
        </a:fillRef>
        <a:effectRef idx="0">
          <a:scrgbClr r="0" g="0" b="0"/>
        </a:effectRef>
        <a:fontRef idx="minor"/>
      </dsp:style>
    </dsp:sp>
    <dsp:sp modelId="{1D67FA01-B5FC-46C6-9E19-E53851C324AE}">
      <dsp:nvSpPr>
        <dsp:cNvPr id="0" name=""/>
        <dsp:cNvSpPr/>
      </dsp:nvSpPr>
      <dsp:spPr>
        <a:xfrm>
          <a:off x="1792986" y="294386"/>
          <a:ext cx="1208532" cy="1208532"/>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Core Tags</a:t>
          </a:r>
          <a:endParaRPr lang="en-US" sz="1600" kern="1200" dirty="0">
            <a:solidFill>
              <a:schemeClr val="tx1"/>
            </a:solidFill>
          </a:endParaRPr>
        </a:p>
      </dsp:txBody>
      <dsp:txXfrm>
        <a:off x="1851982" y="353382"/>
        <a:ext cx="1090540" cy="1090540"/>
      </dsp:txXfrm>
    </dsp:sp>
    <dsp:sp modelId="{DC1F95CD-DB6F-4112-AF98-8B16D610C602}">
      <dsp:nvSpPr>
        <dsp:cNvPr id="0" name=""/>
        <dsp:cNvSpPr/>
      </dsp:nvSpPr>
      <dsp:spPr>
        <a:xfrm>
          <a:off x="3094482" y="294386"/>
          <a:ext cx="1208532" cy="1208532"/>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Formatting Tags</a:t>
          </a:r>
          <a:endParaRPr lang="en-US" sz="1600" kern="1200" dirty="0">
            <a:solidFill>
              <a:schemeClr val="tx1"/>
            </a:solidFill>
          </a:endParaRPr>
        </a:p>
      </dsp:txBody>
      <dsp:txXfrm>
        <a:off x="3153478" y="353382"/>
        <a:ext cx="1090540" cy="1090540"/>
      </dsp:txXfrm>
    </dsp:sp>
    <dsp:sp modelId="{8B7A42C5-F15A-487D-9110-0494033B602C}">
      <dsp:nvSpPr>
        <dsp:cNvPr id="0" name=""/>
        <dsp:cNvSpPr/>
      </dsp:nvSpPr>
      <dsp:spPr>
        <a:xfrm>
          <a:off x="1792986" y="1595882"/>
          <a:ext cx="1208532" cy="1208532"/>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SQL Tags</a:t>
          </a:r>
          <a:endParaRPr lang="en-US" sz="1600" kern="1200" dirty="0">
            <a:solidFill>
              <a:schemeClr val="tx1"/>
            </a:solidFill>
          </a:endParaRPr>
        </a:p>
      </dsp:txBody>
      <dsp:txXfrm>
        <a:off x="1851982" y="1654878"/>
        <a:ext cx="1090540" cy="1090540"/>
      </dsp:txXfrm>
    </dsp:sp>
    <dsp:sp modelId="{CE402269-FC52-4B84-B1A9-43B3D9243D6F}">
      <dsp:nvSpPr>
        <dsp:cNvPr id="0" name=""/>
        <dsp:cNvSpPr/>
      </dsp:nvSpPr>
      <dsp:spPr>
        <a:xfrm>
          <a:off x="3094482" y="1595882"/>
          <a:ext cx="1208532" cy="1208532"/>
        </a:xfrm>
        <a:prstGeom prst="roundRect">
          <a:avLst/>
        </a:prstGeom>
        <a:solidFill>
          <a:schemeClr val="bg1"/>
        </a:solidFill>
        <a:ln>
          <a:solidFill>
            <a:srgbClr val="00B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XML Tags</a:t>
          </a:r>
          <a:endParaRPr lang="en-US" sz="1600" kern="1200" dirty="0">
            <a:solidFill>
              <a:schemeClr val="tx1"/>
            </a:solidFill>
          </a:endParaRPr>
        </a:p>
      </dsp:txBody>
      <dsp:txXfrm>
        <a:off x="3153478" y="1654878"/>
        <a:ext cx="1090540" cy="109054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4B83D-6AD8-4E34-8554-A7C21BF84B8E}">
      <dsp:nvSpPr>
        <dsp:cNvPr id="0" name=""/>
        <dsp:cNvSpPr/>
      </dsp:nvSpPr>
      <dsp:spPr>
        <a:xfrm>
          <a:off x="2178843" y="833"/>
          <a:ext cx="1738312" cy="1738312"/>
        </a:xfrm>
        <a:prstGeom prst="downArrow">
          <a:avLst>
            <a:gd name="adj1" fmla="val 50000"/>
            <a:gd name="adj2" fmla="val 35000"/>
          </a:avLst>
        </a:prstGeom>
        <a:solidFill>
          <a:schemeClr val="lt1">
            <a:hueOff val="0"/>
            <a:satOff val="0"/>
            <a:lumOff val="0"/>
            <a:alphaOff val="0"/>
          </a:schemeClr>
        </a:solidFill>
        <a:ln>
          <a:solidFill>
            <a:srgbClr val="C0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n-US" sz="1050" b="1" kern="1200" dirty="0" smtClean="0"/>
            <a:t>Declarations</a:t>
          </a:r>
          <a:endParaRPr lang="en-US" sz="1050" kern="1200" dirty="0"/>
        </a:p>
      </dsp:txBody>
      <dsp:txXfrm>
        <a:off x="2613421" y="833"/>
        <a:ext cx="869156" cy="1434107"/>
      </dsp:txXfrm>
    </dsp:sp>
    <dsp:sp modelId="{4CABD1AB-C275-4BFC-8409-54AE6F763442}">
      <dsp:nvSpPr>
        <dsp:cNvPr id="0" name=""/>
        <dsp:cNvSpPr/>
      </dsp:nvSpPr>
      <dsp:spPr>
        <a:xfrm rot="7200000">
          <a:off x="3183329" y="1740653"/>
          <a:ext cx="1738312" cy="1738312"/>
        </a:xfrm>
        <a:prstGeom prst="downArrow">
          <a:avLst>
            <a:gd name="adj1" fmla="val 50000"/>
            <a:gd name="adj2" fmla="val 35000"/>
          </a:avLst>
        </a:prstGeom>
        <a:solidFill>
          <a:schemeClr val="lt1">
            <a:hueOff val="0"/>
            <a:satOff val="0"/>
            <a:lumOff val="0"/>
            <a:alphaOff val="0"/>
          </a:schemeClr>
        </a:solidFill>
        <a:ln>
          <a:solidFill>
            <a:srgbClr val="C0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n-US" sz="1050" b="1" kern="1200" dirty="0" err="1" smtClean="0"/>
            <a:t>Scriptlets</a:t>
          </a:r>
          <a:endParaRPr lang="en-US" sz="1050" kern="1200" dirty="0"/>
        </a:p>
      </dsp:txBody>
      <dsp:txXfrm rot="-5400000">
        <a:off x="3467157" y="2251282"/>
        <a:ext cx="1434107" cy="869156"/>
      </dsp:txXfrm>
    </dsp:sp>
    <dsp:sp modelId="{19D03DAD-7C43-431F-ACD5-CC46325F5CDD}">
      <dsp:nvSpPr>
        <dsp:cNvPr id="0" name=""/>
        <dsp:cNvSpPr/>
      </dsp:nvSpPr>
      <dsp:spPr>
        <a:xfrm rot="14400000">
          <a:off x="1174358" y="1740653"/>
          <a:ext cx="1738312" cy="1738312"/>
        </a:xfrm>
        <a:prstGeom prst="downArrow">
          <a:avLst>
            <a:gd name="adj1" fmla="val 50000"/>
            <a:gd name="adj2" fmla="val 35000"/>
          </a:avLst>
        </a:prstGeom>
        <a:solidFill>
          <a:schemeClr val="lt1">
            <a:hueOff val="0"/>
            <a:satOff val="0"/>
            <a:lumOff val="0"/>
            <a:alphaOff val="0"/>
          </a:schemeClr>
        </a:solidFill>
        <a:ln>
          <a:solidFill>
            <a:srgbClr val="C0000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n-US" sz="1050" b="1" kern="1200" dirty="0" smtClean="0"/>
            <a:t>Expressions</a:t>
          </a:r>
          <a:endParaRPr lang="en-US" sz="1050" kern="1200" dirty="0"/>
        </a:p>
      </dsp:txBody>
      <dsp:txXfrm rot="5400000">
        <a:off x="1194736" y="2251282"/>
        <a:ext cx="1434107" cy="86915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BDD87-4811-4999-A7C6-0B237BD93CE8}">
      <dsp:nvSpPr>
        <dsp:cNvPr id="0" name=""/>
        <dsp:cNvSpPr/>
      </dsp:nvSpPr>
      <dsp:spPr>
        <a:xfrm>
          <a:off x="0" y="286719"/>
          <a:ext cx="6096000"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BF52AF-3925-4328-98DB-37466AF548F8}">
      <dsp:nvSpPr>
        <dsp:cNvPr id="0" name=""/>
        <dsp:cNvSpPr/>
      </dsp:nvSpPr>
      <dsp:spPr>
        <a:xfrm>
          <a:off x="304800" y="35799"/>
          <a:ext cx="4267200"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dirty="0" smtClean="0"/>
            <a:t>Create Dynamic Web Project</a:t>
          </a:r>
          <a:endParaRPr lang="en-US" sz="1700" kern="1200" dirty="0"/>
        </a:p>
      </dsp:txBody>
      <dsp:txXfrm>
        <a:off x="329298" y="60297"/>
        <a:ext cx="4218204" cy="452844"/>
      </dsp:txXfrm>
    </dsp:sp>
    <dsp:sp modelId="{F0970223-B5DC-44F2-9635-CFFC937945B4}">
      <dsp:nvSpPr>
        <dsp:cNvPr id="0" name=""/>
        <dsp:cNvSpPr/>
      </dsp:nvSpPr>
      <dsp:spPr>
        <a:xfrm>
          <a:off x="0" y="1057839"/>
          <a:ext cx="6096000"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7D2742-E484-48A5-9B95-0E227DDDAB50}">
      <dsp:nvSpPr>
        <dsp:cNvPr id="0" name=""/>
        <dsp:cNvSpPr/>
      </dsp:nvSpPr>
      <dsp:spPr>
        <a:xfrm>
          <a:off x="304800" y="806919"/>
          <a:ext cx="4267200"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Create JSP Page</a:t>
          </a:r>
          <a:endParaRPr lang="en-US" sz="1700" kern="1200"/>
        </a:p>
      </dsp:txBody>
      <dsp:txXfrm>
        <a:off x="329298" y="831417"/>
        <a:ext cx="4218204" cy="452844"/>
      </dsp:txXfrm>
    </dsp:sp>
    <dsp:sp modelId="{A61779F6-89EB-4D9D-A7E9-F20CF174E88F}">
      <dsp:nvSpPr>
        <dsp:cNvPr id="0" name=""/>
        <dsp:cNvSpPr/>
      </dsp:nvSpPr>
      <dsp:spPr>
        <a:xfrm>
          <a:off x="0" y="1828960"/>
          <a:ext cx="6096000"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7317B5-2BBD-4E49-A669-09C4D1BD0428}">
      <dsp:nvSpPr>
        <dsp:cNvPr id="0" name=""/>
        <dsp:cNvSpPr/>
      </dsp:nvSpPr>
      <dsp:spPr>
        <a:xfrm>
          <a:off x="304800" y="1578039"/>
          <a:ext cx="4267200"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Write JSP Code</a:t>
          </a:r>
          <a:endParaRPr lang="en-US" sz="1700" kern="1200"/>
        </a:p>
      </dsp:txBody>
      <dsp:txXfrm>
        <a:off x="329298" y="1602537"/>
        <a:ext cx="4218204" cy="452844"/>
      </dsp:txXfrm>
    </dsp:sp>
    <dsp:sp modelId="{4FFBC72F-95AD-4574-AC10-D2E166B5F508}">
      <dsp:nvSpPr>
        <dsp:cNvPr id="0" name=""/>
        <dsp:cNvSpPr/>
      </dsp:nvSpPr>
      <dsp:spPr>
        <a:xfrm>
          <a:off x="0" y="2600080"/>
          <a:ext cx="6096000"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054CB6-AF8E-45B9-B0BE-6F85C0FBB7DF}">
      <dsp:nvSpPr>
        <dsp:cNvPr id="0" name=""/>
        <dsp:cNvSpPr/>
      </dsp:nvSpPr>
      <dsp:spPr>
        <a:xfrm>
          <a:off x="304800" y="2349160"/>
          <a:ext cx="4267200"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Run Your Code</a:t>
          </a:r>
          <a:endParaRPr lang="en-US" sz="1700" kern="1200"/>
        </a:p>
      </dsp:txBody>
      <dsp:txXfrm>
        <a:off x="329298" y="2373658"/>
        <a:ext cx="4218204" cy="452844"/>
      </dsp:txXfrm>
    </dsp:sp>
    <dsp:sp modelId="{35B713D0-F57D-40C6-9354-F5087CEC21F7}">
      <dsp:nvSpPr>
        <dsp:cNvPr id="0" name=""/>
        <dsp:cNvSpPr/>
      </dsp:nvSpPr>
      <dsp:spPr>
        <a:xfrm>
          <a:off x="0" y="3371200"/>
          <a:ext cx="6096000"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74F2EF-583A-4567-8C00-603D50881646}">
      <dsp:nvSpPr>
        <dsp:cNvPr id="0" name=""/>
        <dsp:cNvSpPr/>
      </dsp:nvSpPr>
      <dsp:spPr>
        <a:xfrm>
          <a:off x="304800" y="3120280"/>
          <a:ext cx="4267200"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US" sz="1700" b="1" kern="1200" smtClean="0"/>
            <a:t>Browser Output</a:t>
          </a:r>
          <a:endParaRPr lang="en-US" sz="1700" kern="1200"/>
        </a:p>
      </dsp:txBody>
      <dsp:txXfrm>
        <a:off x="329298" y="3144778"/>
        <a:ext cx="4218204" cy="45284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AFECF-6999-4A6A-9748-1F710A13F0EC}">
      <dsp:nvSpPr>
        <dsp:cNvPr id="0" name=""/>
        <dsp:cNvSpPr/>
      </dsp:nvSpPr>
      <dsp:spPr>
        <a:xfrm>
          <a:off x="1447800" y="0"/>
          <a:ext cx="1523999" cy="914400"/>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Process</a:t>
          </a:r>
          <a:endParaRPr lang="en-US" sz="2400" kern="1200" dirty="0"/>
        </a:p>
      </dsp:txBody>
      <dsp:txXfrm>
        <a:off x="1447800" y="0"/>
        <a:ext cx="1523999" cy="914400"/>
      </dsp:txXfrm>
    </dsp:sp>
    <dsp:sp modelId="{C770BEE1-7538-484A-8789-DCAEE1330A82}">
      <dsp:nvSpPr>
        <dsp:cNvPr id="0" name=""/>
        <dsp:cNvSpPr/>
      </dsp:nvSpPr>
      <dsp:spPr>
        <a:xfrm>
          <a:off x="3124200" y="0"/>
          <a:ext cx="1523999" cy="914400"/>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Thread</a:t>
          </a:r>
          <a:endParaRPr lang="en-US" sz="2400" kern="1200" dirty="0"/>
        </a:p>
      </dsp:txBody>
      <dsp:txXfrm>
        <a:off x="3124200" y="0"/>
        <a:ext cx="1523999" cy="91440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41FC9-C79F-4807-A258-F78BA7C73352}">
      <dsp:nvSpPr>
        <dsp:cNvPr id="0" name=""/>
        <dsp:cNvSpPr/>
      </dsp:nvSpPr>
      <dsp:spPr>
        <a:xfrm>
          <a:off x="168029" y="496"/>
          <a:ext cx="2254740" cy="580429"/>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t>Time</a:t>
          </a:r>
          <a:endParaRPr lang="en-US" sz="1700" kern="1200" dirty="0"/>
        </a:p>
      </dsp:txBody>
      <dsp:txXfrm>
        <a:off x="185029" y="17496"/>
        <a:ext cx="2220740" cy="546429"/>
      </dsp:txXfrm>
    </dsp:sp>
    <dsp:sp modelId="{F294074B-2479-484C-9FFE-EAB033B55B7F}">
      <dsp:nvSpPr>
        <dsp:cNvPr id="0" name=""/>
        <dsp:cNvSpPr/>
      </dsp:nvSpPr>
      <dsp:spPr>
        <a:xfrm rot="5400000">
          <a:off x="1186569" y="595436"/>
          <a:ext cx="217661" cy="2611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1217042" y="617202"/>
        <a:ext cx="156715" cy="152363"/>
      </dsp:txXfrm>
    </dsp:sp>
    <dsp:sp modelId="{11360E27-0E7C-48A3-8D59-78B126087CA7}">
      <dsp:nvSpPr>
        <dsp:cNvPr id="0" name=""/>
        <dsp:cNvSpPr/>
      </dsp:nvSpPr>
      <dsp:spPr>
        <a:xfrm>
          <a:off x="168029" y="871140"/>
          <a:ext cx="2254740" cy="580429"/>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t>Performance</a:t>
          </a:r>
          <a:endParaRPr lang="en-US" sz="1700" kern="1200"/>
        </a:p>
      </dsp:txBody>
      <dsp:txXfrm>
        <a:off x="185029" y="888140"/>
        <a:ext cx="2220740" cy="546429"/>
      </dsp:txXfrm>
    </dsp:sp>
    <dsp:sp modelId="{E3D38D0B-77B7-423D-8524-EF6C1070E307}">
      <dsp:nvSpPr>
        <dsp:cNvPr id="0" name=""/>
        <dsp:cNvSpPr/>
      </dsp:nvSpPr>
      <dsp:spPr>
        <a:xfrm rot="5400000">
          <a:off x="1186569" y="1466081"/>
          <a:ext cx="217661" cy="2611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1217042" y="1487847"/>
        <a:ext cx="156715" cy="152363"/>
      </dsp:txXfrm>
    </dsp:sp>
    <dsp:sp modelId="{7E3D03A7-09B1-42AC-802A-E5F77A600AAB}">
      <dsp:nvSpPr>
        <dsp:cNvPr id="0" name=""/>
        <dsp:cNvSpPr/>
      </dsp:nvSpPr>
      <dsp:spPr>
        <a:xfrm>
          <a:off x="168029" y="1741785"/>
          <a:ext cx="2254740" cy="580429"/>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t>Memory Usage</a:t>
          </a:r>
          <a:endParaRPr lang="en-US" sz="1700" kern="1200"/>
        </a:p>
      </dsp:txBody>
      <dsp:txXfrm>
        <a:off x="185029" y="1758785"/>
        <a:ext cx="2220740" cy="546429"/>
      </dsp:txXfrm>
    </dsp:sp>
    <dsp:sp modelId="{B2EEC8B0-7131-462F-907D-D5F4D753B14E}">
      <dsp:nvSpPr>
        <dsp:cNvPr id="0" name=""/>
        <dsp:cNvSpPr/>
      </dsp:nvSpPr>
      <dsp:spPr>
        <a:xfrm rot="5400000">
          <a:off x="1186569" y="2336725"/>
          <a:ext cx="217661" cy="2611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1217042" y="2358491"/>
        <a:ext cx="156715" cy="152363"/>
      </dsp:txXfrm>
    </dsp:sp>
    <dsp:sp modelId="{E66A4F26-2632-4F51-ADDE-163E7C4CD106}">
      <dsp:nvSpPr>
        <dsp:cNvPr id="0" name=""/>
        <dsp:cNvSpPr/>
      </dsp:nvSpPr>
      <dsp:spPr>
        <a:xfrm>
          <a:off x="168029" y="2612429"/>
          <a:ext cx="2254740" cy="580429"/>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t>Context Switching</a:t>
          </a:r>
          <a:endParaRPr lang="en-US" sz="1700" kern="1200"/>
        </a:p>
      </dsp:txBody>
      <dsp:txXfrm>
        <a:off x="185029" y="2629429"/>
        <a:ext cx="2220740" cy="546429"/>
      </dsp:txXfrm>
    </dsp:sp>
    <dsp:sp modelId="{621EEF5E-F96A-4D20-9DCE-6ABDEE775425}">
      <dsp:nvSpPr>
        <dsp:cNvPr id="0" name=""/>
        <dsp:cNvSpPr/>
      </dsp:nvSpPr>
      <dsp:spPr>
        <a:xfrm rot="5400000">
          <a:off x="1186569" y="3207370"/>
          <a:ext cx="217661" cy="2611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1217042" y="3229136"/>
        <a:ext cx="156715" cy="152363"/>
      </dsp:txXfrm>
    </dsp:sp>
    <dsp:sp modelId="{48E0A5B1-8261-4253-915C-0A06D1BF63B3}">
      <dsp:nvSpPr>
        <dsp:cNvPr id="0" name=""/>
        <dsp:cNvSpPr/>
      </dsp:nvSpPr>
      <dsp:spPr>
        <a:xfrm>
          <a:off x="168029" y="3483074"/>
          <a:ext cx="2254740" cy="580429"/>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smtClean="0"/>
            <a:t>Cost of Communication</a:t>
          </a:r>
          <a:endParaRPr lang="en-US" sz="1700" kern="1200"/>
        </a:p>
      </dsp:txBody>
      <dsp:txXfrm>
        <a:off x="185029" y="3500074"/>
        <a:ext cx="2220740" cy="54642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E2210-8CF4-4B6B-918F-9009C13DB45B}">
      <dsp:nvSpPr>
        <dsp:cNvPr id="0" name=""/>
        <dsp:cNvSpPr/>
      </dsp:nvSpPr>
      <dsp:spPr>
        <a:xfrm>
          <a:off x="785661" y="126"/>
          <a:ext cx="1779187" cy="76174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wait() Method</a:t>
          </a:r>
          <a:endParaRPr lang="en-US" sz="2000" kern="1200" dirty="0"/>
        </a:p>
      </dsp:txBody>
      <dsp:txXfrm>
        <a:off x="785661" y="126"/>
        <a:ext cx="1779187" cy="761746"/>
      </dsp:txXfrm>
    </dsp:sp>
    <dsp:sp modelId="{D16409F1-050D-4039-BC37-22C35AE82C10}">
      <dsp:nvSpPr>
        <dsp:cNvPr id="0" name=""/>
        <dsp:cNvSpPr/>
      </dsp:nvSpPr>
      <dsp:spPr>
        <a:xfrm>
          <a:off x="2691806" y="126"/>
          <a:ext cx="1779187" cy="76174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notify() Method</a:t>
          </a:r>
          <a:endParaRPr lang="en-US" sz="2000" kern="1200" dirty="0"/>
        </a:p>
      </dsp:txBody>
      <dsp:txXfrm>
        <a:off x="2691806" y="126"/>
        <a:ext cx="1779187" cy="761746"/>
      </dsp:txXfrm>
    </dsp:sp>
    <dsp:sp modelId="{A06F6A5F-54EB-4BAE-B73A-C1083AE63EF2}">
      <dsp:nvSpPr>
        <dsp:cNvPr id="0" name=""/>
        <dsp:cNvSpPr/>
      </dsp:nvSpPr>
      <dsp:spPr>
        <a:xfrm>
          <a:off x="4597951" y="126"/>
          <a:ext cx="1779187" cy="76174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err="1" smtClean="0"/>
            <a:t>notifyAll</a:t>
          </a:r>
          <a:r>
            <a:rPr lang="en-US" sz="2000" b="1" kern="1200" dirty="0" smtClean="0"/>
            <a:t>() Method</a:t>
          </a:r>
          <a:endParaRPr lang="en-US" sz="2000" kern="1200" dirty="0"/>
        </a:p>
      </dsp:txBody>
      <dsp:txXfrm>
        <a:off x="4597951" y="126"/>
        <a:ext cx="1779187" cy="76174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EC65E-1D04-41C7-A420-70EC0A4902B7}">
      <dsp:nvSpPr>
        <dsp:cNvPr id="0" name=""/>
        <dsp:cNvSpPr/>
      </dsp:nvSpPr>
      <dsp:spPr>
        <a:xfrm>
          <a:off x="846563" y="280"/>
          <a:ext cx="1396063" cy="837638"/>
        </a:xfrm>
        <a:prstGeom prst="rect">
          <a:avLst/>
        </a:prstGeom>
        <a:solidFill>
          <a:schemeClr val="bg1"/>
        </a:solidFill>
        <a:ln>
          <a:solidFill>
            <a:srgbClr val="92D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Class Name</a:t>
          </a:r>
          <a:endParaRPr lang="en-US" sz="1800" kern="1200" dirty="0">
            <a:solidFill>
              <a:schemeClr val="tx1"/>
            </a:solidFill>
          </a:endParaRPr>
        </a:p>
      </dsp:txBody>
      <dsp:txXfrm>
        <a:off x="846563" y="280"/>
        <a:ext cx="1396063" cy="837638"/>
      </dsp:txXfrm>
    </dsp:sp>
    <dsp:sp modelId="{C060739C-B28F-4018-80D8-B35F7C546F90}">
      <dsp:nvSpPr>
        <dsp:cNvPr id="0" name=""/>
        <dsp:cNvSpPr/>
      </dsp:nvSpPr>
      <dsp:spPr>
        <a:xfrm>
          <a:off x="2382233" y="280"/>
          <a:ext cx="1396063" cy="837638"/>
        </a:xfrm>
        <a:prstGeom prst="rect">
          <a:avLst/>
        </a:prstGeom>
        <a:solidFill>
          <a:schemeClr val="bg1"/>
        </a:solidFill>
        <a:ln>
          <a:solidFill>
            <a:srgbClr val="92D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solidFill>
                <a:schemeClr val="tx1"/>
              </a:solidFill>
            </a:rPr>
            <a:t>Superclass</a:t>
          </a:r>
          <a:endParaRPr lang="en-US" sz="1800" kern="1200">
            <a:solidFill>
              <a:schemeClr val="tx1"/>
            </a:solidFill>
          </a:endParaRPr>
        </a:p>
      </dsp:txBody>
      <dsp:txXfrm>
        <a:off x="2382233" y="280"/>
        <a:ext cx="1396063" cy="837638"/>
      </dsp:txXfrm>
    </dsp:sp>
    <dsp:sp modelId="{2212D081-9114-4A30-81C2-2259611C2464}">
      <dsp:nvSpPr>
        <dsp:cNvPr id="0" name=""/>
        <dsp:cNvSpPr/>
      </dsp:nvSpPr>
      <dsp:spPr>
        <a:xfrm>
          <a:off x="3917903" y="280"/>
          <a:ext cx="1396063" cy="837638"/>
        </a:xfrm>
        <a:prstGeom prst="rect">
          <a:avLst/>
        </a:prstGeom>
        <a:solidFill>
          <a:schemeClr val="bg1"/>
        </a:solidFill>
        <a:ln>
          <a:solidFill>
            <a:srgbClr val="92D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Instantiation</a:t>
          </a:r>
          <a:endParaRPr lang="en-US" sz="1800" kern="1200" dirty="0">
            <a:solidFill>
              <a:schemeClr val="tx1"/>
            </a:solidFill>
          </a:endParaRPr>
        </a:p>
      </dsp:txBody>
      <dsp:txXfrm>
        <a:off x="3917903" y="280"/>
        <a:ext cx="1396063" cy="837638"/>
      </dsp:txXfrm>
    </dsp:sp>
    <dsp:sp modelId="{777144CF-E52A-4081-8C5D-7B5B49631282}">
      <dsp:nvSpPr>
        <dsp:cNvPr id="0" name=""/>
        <dsp:cNvSpPr/>
      </dsp:nvSpPr>
      <dsp:spPr>
        <a:xfrm>
          <a:off x="5453573" y="280"/>
          <a:ext cx="1396063" cy="837638"/>
        </a:xfrm>
        <a:prstGeom prst="rect">
          <a:avLst/>
        </a:prstGeom>
        <a:solidFill>
          <a:schemeClr val="bg1"/>
        </a:solidFill>
        <a:ln>
          <a:solidFill>
            <a:srgbClr val="92D050"/>
          </a:solid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Bean Name</a:t>
          </a:r>
          <a:endParaRPr lang="en-US" sz="1800" kern="1200" dirty="0">
            <a:solidFill>
              <a:schemeClr val="tx1"/>
            </a:solidFill>
          </a:endParaRPr>
        </a:p>
      </dsp:txBody>
      <dsp:txXfrm>
        <a:off x="5453573" y="280"/>
        <a:ext cx="1396063" cy="83763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925B5-A176-43E1-B49F-B72F2617311D}">
      <dsp:nvSpPr>
        <dsp:cNvPr id="0" name=""/>
        <dsp:cNvSpPr/>
      </dsp:nvSpPr>
      <dsp:spPr>
        <a:xfrm>
          <a:off x="1612900" y="0"/>
          <a:ext cx="2870200" cy="28702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a:sp3d z="-152400" prstMaterial="plastic">
          <a:bevelT w="25400" h="25400"/>
          <a:bevelB w="25400" h="25400"/>
        </a:sp3d>
      </dsp:spPr>
      <dsp:style>
        <a:lnRef idx="0">
          <a:scrgbClr r="0" g="0" b="0"/>
        </a:lnRef>
        <a:fillRef idx="1">
          <a:scrgbClr r="0" g="0" b="0"/>
        </a:fillRef>
        <a:effectRef idx="0">
          <a:scrgbClr r="0" g="0" b="0"/>
        </a:effectRef>
        <a:fontRef idx="minor"/>
      </dsp:style>
    </dsp:sp>
    <dsp:sp modelId="{35A41EAF-2D73-4AC7-A583-F0C4315E54CA}">
      <dsp:nvSpPr>
        <dsp:cNvPr id="0" name=""/>
        <dsp:cNvSpPr/>
      </dsp:nvSpPr>
      <dsp:spPr>
        <a:xfrm>
          <a:off x="1799463" y="186563"/>
          <a:ext cx="1148080" cy="114808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Getter</a:t>
          </a:r>
          <a:endParaRPr lang="en-US" sz="1600" kern="1200" dirty="0"/>
        </a:p>
      </dsp:txBody>
      <dsp:txXfrm>
        <a:off x="1855508" y="242608"/>
        <a:ext cx="1035990" cy="1035990"/>
      </dsp:txXfrm>
    </dsp:sp>
    <dsp:sp modelId="{40987B11-854E-4986-A5C5-4873893F15B1}">
      <dsp:nvSpPr>
        <dsp:cNvPr id="0" name=""/>
        <dsp:cNvSpPr/>
      </dsp:nvSpPr>
      <dsp:spPr>
        <a:xfrm>
          <a:off x="3148457" y="186563"/>
          <a:ext cx="1148080" cy="114808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Boolean getter</a:t>
          </a:r>
          <a:endParaRPr lang="en-US" sz="1600" b="1" kern="1200" dirty="0" smtClean="0"/>
        </a:p>
      </dsp:txBody>
      <dsp:txXfrm>
        <a:off x="3204502" y="242608"/>
        <a:ext cx="1035990" cy="1035990"/>
      </dsp:txXfrm>
    </dsp:sp>
    <dsp:sp modelId="{557D5346-D428-41FE-AD06-7375124C6131}">
      <dsp:nvSpPr>
        <dsp:cNvPr id="0" name=""/>
        <dsp:cNvSpPr/>
      </dsp:nvSpPr>
      <dsp:spPr>
        <a:xfrm>
          <a:off x="1799463" y="1535557"/>
          <a:ext cx="1148080" cy="114808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Setter</a:t>
          </a:r>
          <a:endParaRPr lang="en-US" sz="1600" b="1" kern="1200" dirty="0" smtClean="0"/>
        </a:p>
      </dsp:txBody>
      <dsp:txXfrm>
        <a:off x="1855508" y="1591602"/>
        <a:ext cx="1035990" cy="1035990"/>
      </dsp:txXfrm>
    </dsp:sp>
    <dsp:sp modelId="{0081BBC6-DB35-4272-A170-DB37983FD86C}">
      <dsp:nvSpPr>
        <dsp:cNvPr id="0" name=""/>
        <dsp:cNvSpPr/>
      </dsp:nvSpPr>
      <dsp:spPr>
        <a:xfrm>
          <a:off x="3148457" y="1535557"/>
          <a:ext cx="1148080" cy="114808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Exceptions</a:t>
          </a:r>
          <a:endParaRPr lang="en-US" sz="1600" kern="1200" dirty="0"/>
        </a:p>
      </dsp:txBody>
      <dsp:txXfrm>
        <a:off x="3204502" y="1591602"/>
        <a:ext cx="1035990" cy="103599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EC1D2-9DFB-4A61-B0CA-A8D5F7DE467E}">
      <dsp:nvSpPr>
        <dsp:cNvPr id="0" name=""/>
        <dsp:cNvSpPr/>
      </dsp:nvSpPr>
      <dsp:spPr>
        <a:xfrm>
          <a:off x="0" y="305079"/>
          <a:ext cx="6096000" cy="453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4DDFAE-CCE4-48B2-B5E9-84B8D7D39B4A}">
      <dsp:nvSpPr>
        <dsp:cNvPr id="0" name=""/>
        <dsp:cNvSpPr/>
      </dsp:nvSpPr>
      <dsp:spPr>
        <a:xfrm>
          <a:off x="304800" y="39399"/>
          <a:ext cx="4267200" cy="5313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en-US" sz="1600" b="1" kern="1200" dirty="0" smtClean="0"/>
            <a:t>Platform Independent</a:t>
          </a:r>
          <a:endParaRPr lang="en-US" sz="1600" kern="1200" dirty="0"/>
        </a:p>
      </dsp:txBody>
      <dsp:txXfrm>
        <a:off x="330739" y="65338"/>
        <a:ext cx="4215322" cy="479482"/>
      </dsp:txXfrm>
    </dsp:sp>
    <dsp:sp modelId="{02E77B51-2E25-443A-A00A-0D81746AE589}">
      <dsp:nvSpPr>
        <dsp:cNvPr id="0" name=""/>
        <dsp:cNvSpPr/>
      </dsp:nvSpPr>
      <dsp:spPr>
        <a:xfrm>
          <a:off x="0" y="1121559"/>
          <a:ext cx="6096000" cy="453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B3C553-2970-439A-8DEC-CDE99B0605AB}">
      <dsp:nvSpPr>
        <dsp:cNvPr id="0" name=""/>
        <dsp:cNvSpPr/>
      </dsp:nvSpPr>
      <dsp:spPr>
        <a:xfrm>
          <a:off x="304800" y="855879"/>
          <a:ext cx="4267200" cy="5313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en-US" sz="1600" b="1" kern="1200" dirty="0" smtClean="0"/>
            <a:t>Easy Event Capturing</a:t>
          </a:r>
          <a:endParaRPr lang="en-US" sz="1600" kern="1200" dirty="0"/>
        </a:p>
      </dsp:txBody>
      <dsp:txXfrm>
        <a:off x="330739" y="881818"/>
        <a:ext cx="4215322" cy="479482"/>
      </dsp:txXfrm>
    </dsp:sp>
    <dsp:sp modelId="{A274621C-770C-4F70-9B5E-A908B3BF6B21}">
      <dsp:nvSpPr>
        <dsp:cNvPr id="0" name=""/>
        <dsp:cNvSpPr/>
      </dsp:nvSpPr>
      <dsp:spPr>
        <a:xfrm>
          <a:off x="0" y="1938039"/>
          <a:ext cx="6096000" cy="453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393B16-EBFE-480A-B5B3-7E3B552881F6}">
      <dsp:nvSpPr>
        <dsp:cNvPr id="0" name=""/>
        <dsp:cNvSpPr/>
      </dsp:nvSpPr>
      <dsp:spPr>
        <a:xfrm>
          <a:off x="304800" y="1672359"/>
          <a:ext cx="4267200" cy="5313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en-US" sz="1600" b="1" kern="1200" dirty="0" smtClean="0"/>
            <a:t>Supported by Application Developer</a:t>
          </a:r>
          <a:endParaRPr lang="en-US" sz="1600" kern="1200" dirty="0"/>
        </a:p>
      </dsp:txBody>
      <dsp:txXfrm>
        <a:off x="330739" y="1698298"/>
        <a:ext cx="4215322" cy="479482"/>
      </dsp:txXfrm>
    </dsp:sp>
    <dsp:sp modelId="{5CDE4312-78B9-45B1-A391-0928C3EC4588}">
      <dsp:nvSpPr>
        <dsp:cNvPr id="0" name=""/>
        <dsp:cNvSpPr/>
      </dsp:nvSpPr>
      <dsp:spPr>
        <a:xfrm>
          <a:off x="0" y="2754520"/>
          <a:ext cx="6096000" cy="453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76199B-FE8A-4F79-ABF2-7F9E0D7A82D6}">
      <dsp:nvSpPr>
        <dsp:cNvPr id="0" name=""/>
        <dsp:cNvSpPr/>
      </dsp:nvSpPr>
      <dsp:spPr>
        <a:xfrm>
          <a:off x="304800" y="2488840"/>
          <a:ext cx="4267200" cy="5313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en-US" sz="1600" b="1" kern="1200" dirty="0" smtClean="0"/>
            <a:t>No Hassle at Runtime</a:t>
          </a:r>
          <a:endParaRPr lang="en-US" sz="1600" kern="1200" dirty="0"/>
        </a:p>
      </dsp:txBody>
      <dsp:txXfrm>
        <a:off x="330739" y="2514779"/>
        <a:ext cx="4215322" cy="479482"/>
      </dsp:txXfrm>
    </dsp:sp>
    <dsp:sp modelId="{CB3027FB-C718-48FD-BCE1-7060F5E3494F}">
      <dsp:nvSpPr>
        <dsp:cNvPr id="0" name=""/>
        <dsp:cNvSpPr/>
      </dsp:nvSpPr>
      <dsp:spPr>
        <a:xfrm>
          <a:off x="0" y="3571000"/>
          <a:ext cx="6096000" cy="453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1309B5-63B7-42E7-92CE-F53614E3C274}">
      <dsp:nvSpPr>
        <dsp:cNvPr id="0" name=""/>
        <dsp:cNvSpPr/>
      </dsp:nvSpPr>
      <dsp:spPr>
        <a:xfrm>
          <a:off x="304800" y="3305320"/>
          <a:ext cx="4267200" cy="5313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en-US" sz="1600" b="1" kern="1200" dirty="0" smtClean="0"/>
            <a:t>Reusability</a:t>
          </a:r>
          <a:endParaRPr lang="en-US" sz="1600" kern="1200" dirty="0"/>
        </a:p>
      </dsp:txBody>
      <dsp:txXfrm>
        <a:off x="330739" y="3331259"/>
        <a:ext cx="4215322" cy="47948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72748-3F04-4310-9EE1-9690195A2B3E}">
      <dsp:nvSpPr>
        <dsp:cNvPr id="0" name=""/>
        <dsp:cNvSpPr/>
      </dsp:nvSpPr>
      <dsp:spPr>
        <a:xfrm>
          <a:off x="1020730" y="-22083"/>
          <a:ext cx="4054539" cy="4054539"/>
        </a:xfrm>
        <a:prstGeom prst="circularArrow">
          <a:avLst>
            <a:gd name="adj1" fmla="val 5544"/>
            <a:gd name="adj2" fmla="val 330680"/>
            <a:gd name="adj3" fmla="val 13815233"/>
            <a:gd name="adj4" fmla="val 17362087"/>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D81535-C945-4907-BF5D-933F3C11301E}">
      <dsp:nvSpPr>
        <dsp:cNvPr id="0" name=""/>
        <dsp:cNvSpPr/>
      </dsp:nvSpPr>
      <dsp:spPr>
        <a:xfrm>
          <a:off x="2114847" y="1515"/>
          <a:ext cx="1866304" cy="9331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Introspection</a:t>
          </a:r>
          <a:endParaRPr lang="en-US" sz="1800" kern="1200" dirty="0"/>
        </a:p>
      </dsp:txBody>
      <dsp:txXfrm>
        <a:off x="2160400" y="47068"/>
        <a:ext cx="1775198" cy="842046"/>
      </dsp:txXfrm>
    </dsp:sp>
    <dsp:sp modelId="{09EF0B81-CFCD-4113-85AD-A023E394A919}">
      <dsp:nvSpPr>
        <dsp:cNvPr id="0" name=""/>
        <dsp:cNvSpPr/>
      </dsp:nvSpPr>
      <dsp:spPr>
        <a:xfrm>
          <a:off x="3759238" y="1196235"/>
          <a:ext cx="1866304" cy="9331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Customization</a:t>
          </a:r>
          <a:endParaRPr lang="en-US" sz="1800" kern="1200" dirty="0"/>
        </a:p>
      </dsp:txBody>
      <dsp:txXfrm>
        <a:off x="3804791" y="1241788"/>
        <a:ext cx="1775198" cy="842046"/>
      </dsp:txXfrm>
    </dsp:sp>
    <dsp:sp modelId="{0E83816F-2934-480A-91D1-0E51FFCF23E5}">
      <dsp:nvSpPr>
        <dsp:cNvPr id="0" name=""/>
        <dsp:cNvSpPr/>
      </dsp:nvSpPr>
      <dsp:spPr>
        <a:xfrm>
          <a:off x="3131137" y="3129332"/>
          <a:ext cx="1866304" cy="9331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Events</a:t>
          </a:r>
          <a:endParaRPr lang="en-US" sz="1800" kern="1200" dirty="0"/>
        </a:p>
      </dsp:txBody>
      <dsp:txXfrm>
        <a:off x="3176690" y="3174885"/>
        <a:ext cx="1775198" cy="842046"/>
      </dsp:txXfrm>
    </dsp:sp>
    <dsp:sp modelId="{0ED1486E-DC00-455F-A9C4-0BFC59EAB8BB}">
      <dsp:nvSpPr>
        <dsp:cNvPr id="0" name=""/>
        <dsp:cNvSpPr/>
      </dsp:nvSpPr>
      <dsp:spPr>
        <a:xfrm>
          <a:off x="1098558" y="3129332"/>
          <a:ext cx="1866304" cy="9331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Properties</a:t>
          </a:r>
          <a:endParaRPr lang="en-US" sz="1800" kern="1200" dirty="0"/>
        </a:p>
      </dsp:txBody>
      <dsp:txXfrm>
        <a:off x="1144111" y="3174885"/>
        <a:ext cx="1775198" cy="842046"/>
      </dsp:txXfrm>
    </dsp:sp>
    <dsp:sp modelId="{928B8CB6-76D2-456C-850C-F429E4256681}">
      <dsp:nvSpPr>
        <dsp:cNvPr id="0" name=""/>
        <dsp:cNvSpPr/>
      </dsp:nvSpPr>
      <dsp:spPr>
        <a:xfrm>
          <a:off x="470456" y="1196235"/>
          <a:ext cx="1866304" cy="9331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Persistence</a:t>
          </a:r>
          <a:endParaRPr lang="en-US" sz="1800" kern="1200" dirty="0"/>
        </a:p>
      </dsp:txBody>
      <dsp:txXfrm>
        <a:off x="516009" y="1241788"/>
        <a:ext cx="1775198" cy="84204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EAD6C-1BCF-483A-806F-7B03BF4426CC}">
      <dsp:nvSpPr>
        <dsp:cNvPr id="0" name=""/>
        <dsp:cNvSpPr/>
      </dsp:nvSpPr>
      <dsp:spPr>
        <a:xfrm>
          <a:off x="204787" y="297"/>
          <a:ext cx="1777007" cy="1066204"/>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t>Simple Functions</a:t>
          </a:r>
          <a:endParaRPr lang="en-US" sz="2100" kern="1200" dirty="0"/>
        </a:p>
      </dsp:txBody>
      <dsp:txXfrm>
        <a:off x="204787" y="297"/>
        <a:ext cx="1777007" cy="1066204"/>
      </dsp:txXfrm>
    </dsp:sp>
    <dsp:sp modelId="{0714E657-E888-4FB6-8400-12989FCF466A}">
      <dsp:nvSpPr>
        <dsp:cNvPr id="0" name=""/>
        <dsp:cNvSpPr/>
      </dsp:nvSpPr>
      <dsp:spPr>
        <a:xfrm>
          <a:off x="2159496" y="297"/>
          <a:ext cx="1777007" cy="1066204"/>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smtClean="0"/>
            <a:t>Pie-Chart</a:t>
          </a:r>
          <a:endParaRPr lang="en-US" sz="2100" kern="1200"/>
        </a:p>
      </dsp:txBody>
      <dsp:txXfrm>
        <a:off x="2159496" y="297"/>
        <a:ext cx="1777007" cy="1066204"/>
      </dsp:txXfrm>
    </dsp:sp>
    <dsp:sp modelId="{ABA04C64-0962-4DCA-A182-214E4F1249DB}">
      <dsp:nvSpPr>
        <dsp:cNvPr id="0" name=""/>
        <dsp:cNvSpPr/>
      </dsp:nvSpPr>
      <dsp:spPr>
        <a:xfrm>
          <a:off x="4114204" y="297"/>
          <a:ext cx="1777007" cy="1066204"/>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smtClean="0"/>
            <a:t>Real-time Price Information</a:t>
          </a:r>
          <a:endParaRPr lang="en-US" sz="2100" kern="1200"/>
        </a:p>
      </dsp:txBody>
      <dsp:txXfrm>
        <a:off x="4114204" y="297"/>
        <a:ext cx="1777007" cy="106620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75DD4-083F-4B60-8E4B-62382917C7D8}">
      <dsp:nvSpPr>
        <dsp:cNvPr id="0" name=""/>
        <dsp:cNvSpPr/>
      </dsp:nvSpPr>
      <dsp:spPr>
        <a:xfrm>
          <a:off x="316230" y="0"/>
          <a:ext cx="1577340" cy="8763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Properties</a:t>
          </a:r>
          <a:endParaRPr lang="en-US" sz="1800" kern="1200" dirty="0"/>
        </a:p>
      </dsp:txBody>
      <dsp:txXfrm>
        <a:off x="341896" y="25666"/>
        <a:ext cx="1526008" cy="824968"/>
      </dsp:txXfrm>
    </dsp:sp>
    <dsp:sp modelId="{6E52F1AF-6FEC-4ABC-90B8-2DF36DE5DC2B}">
      <dsp:nvSpPr>
        <dsp:cNvPr id="0" name=""/>
        <dsp:cNvSpPr/>
      </dsp:nvSpPr>
      <dsp:spPr>
        <a:xfrm rot="5400000">
          <a:off x="940593" y="898207"/>
          <a:ext cx="328612" cy="394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986599" y="931068"/>
        <a:ext cx="236601" cy="230028"/>
      </dsp:txXfrm>
    </dsp:sp>
    <dsp:sp modelId="{D7028392-31CD-4F4F-BEB3-C60AC8125472}">
      <dsp:nvSpPr>
        <dsp:cNvPr id="0" name=""/>
        <dsp:cNvSpPr/>
      </dsp:nvSpPr>
      <dsp:spPr>
        <a:xfrm>
          <a:off x="316230" y="1314449"/>
          <a:ext cx="1577340" cy="8763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smtClean="0"/>
            <a:t>Methods</a:t>
          </a:r>
          <a:endParaRPr lang="en-US" sz="1800" b="1" kern="1200" dirty="0" smtClean="0"/>
        </a:p>
      </dsp:txBody>
      <dsp:txXfrm>
        <a:off x="341896" y="1340115"/>
        <a:ext cx="1526008" cy="824968"/>
      </dsp:txXfrm>
    </dsp:sp>
    <dsp:sp modelId="{63B08765-6300-42EE-A044-F19A59F6495A}">
      <dsp:nvSpPr>
        <dsp:cNvPr id="0" name=""/>
        <dsp:cNvSpPr/>
      </dsp:nvSpPr>
      <dsp:spPr>
        <a:xfrm rot="5400000">
          <a:off x="940593" y="2212657"/>
          <a:ext cx="328612" cy="394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986599" y="2245518"/>
        <a:ext cx="236601" cy="230028"/>
      </dsp:txXfrm>
    </dsp:sp>
    <dsp:sp modelId="{D913C89F-41A8-49D3-9E1B-C8AE53771776}">
      <dsp:nvSpPr>
        <dsp:cNvPr id="0" name=""/>
        <dsp:cNvSpPr/>
      </dsp:nvSpPr>
      <dsp:spPr>
        <a:xfrm>
          <a:off x="316230" y="2628899"/>
          <a:ext cx="1577340" cy="87630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Events</a:t>
          </a:r>
          <a:endParaRPr lang="en-US" sz="1800" kern="1200" dirty="0"/>
        </a:p>
      </dsp:txBody>
      <dsp:txXfrm>
        <a:off x="341896" y="2654565"/>
        <a:ext cx="1526008" cy="824968"/>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70A71-86C4-450D-BD3D-D99963363DBE}">
      <dsp:nvSpPr>
        <dsp:cNvPr id="0" name=""/>
        <dsp:cNvSpPr/>
      </dsp:nvSpPr>
      <dsp:spPr>
        <a:xfrm>
          <a:off x="1785" y="69651"/>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README.html </a:t>
          </a:r>
          <a:endParaRPr lang="en-US" sz="1500" kern="1200" dirty="0"/>
        </a:p>
      </dsp:txBody>
      <dsp:txXfrm>
        <a:off x="1785" y="69651"/>
        <a:ext cx="1416843" cy="850106"/>
      </dsp:txXfrm>
    </dsp:sp>
    <dsp:sp modelId="{BA2F3A18-0EAA-453D-9AD2-E215BB9210AD}">
      <dsp:nvSpPr>
        <dsp:cNvPr id="0" name=""/>
        <dsp:cNvSpPr/>
      </dsp:nvSpPr>
      <dsp:spPr>
        <a:xfrm>
          <a:off x="1560314" y="69651"/>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LICENSE.html </a:t>
          </a:r>
          <a:endParaRPr lang="en-US" sz="1500" kern="1200"/>
        </a:p>
      </dsp:txBody>
      <dsp:txXfrm>
        <a:off x="1560314" y="69651"/>
        <a:ext cx="1416843" cy="850106"/>
      </dsp:txXfrm>
    </dsp:sp>
    <dsp:sp modelId="{05DE6538-C1B9-4611-9177-EC765001550E}">
      <dsp:nvSpPr>
        <dsp:cNvPr id="0" name=""/>
        <dsp:cNvSpPr/>
      </dsp:nvSpPr>
      <dsp:spPr>
        <a:xfrm>
          <a:off x="3118842" y="69651"/>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GNUmakefile and Makefile </a:t>
          </a:r>
          <a:endParaRPr lang="en-US" sz="1500" kern="1200"/>
        </a:p>
      </dsp:txBody>
      <dsp:txXfrm>
        <a:off x="3118842" y="69651"/>
        <a:ext cx="1416843" cy="850106"/>
      </dsp:txXfrm>
    </dsp:sp>
    <dsp:sp modelId="{5C5BB767-E25F-4AC5-B910-7B4D8CDABF9C}">
      <dsp:nvSpPr>
        <dsp:cNvPr id="0" name=""/>
        <dsp:cNvSpPr/>
      </dsp:nvSpPr>
      <dsp:spPr>
        <a:xfrm>
          <a:off x="4677370" y="69651"/>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beans/apis </a:t>
          </a:r>
          <a:endParaRPr lang="en-US" sz="1500" kern="1200"/>
        </a:p>
      </dsp:txBody>
      <dsp:txXfrm>
        <a:off x="4677370" y="69651"/>
        <a:ext cx="1416843" cy="850106"/>
      </dsp:txXfrm>
    </dsp:sp>
    <dsp:sp modelId="{367664A7-73F2-46B9-A416-22998DC2F2A3}">
      <dsp:nvSpPr>
        <dsp:cNvPr id="0" name=""/>
        <dsp:cNvSpPr/>
      </dsp:nvSpPr>
      <dsp:spPr>
        <a:xfrm>
          <a:off x="1785" y="1061442"/>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beans/beanbox </a:t>
          </a:r>
          <a:endParaRPr lang="en-US" sz="1500" kern="1200"/>
        </a:p>
      </dsp:txBody>
      <dsp:txXfrm>
        <a:off x="1785" y="1061442"/>
        <a:ext cx="1416843" cy="850106"/>
      </dsp:txXfrm>
    </dsp:sp>
    <dsp:sp modelId="{BCFAAFDA-AA03-4A5D-84B5-7578E3828FB9}">
      <dsp:nvSpPr>
        <dsp:cNvPr id="0" name=""/>
        <dsp:cNvSpPr/>
      </dsp:nvSpPr>
      <dsp:spPr>
        <a:xfrm>
          <a:off x="1560314" y="1061442"/>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beans/demos </a:t>
          </a:r>
          <a:endParaRPr lang="en-US" sz="1500" kern="1200"/>
        </a:p>
      </dsp:txBody>
      <dsp:txXfrm>
        <a:off x="1560314" y="1061442"/>
        <a:ext cx="1416843" cy="850106"/>
      </dsp:txXfrm>
    </dsp:sp>
    <dsp:sp modelId="{B3AF844F-FAE4-4C73-A72E-7249645A4958}">
      <dsp:nvSpPr>
        <dsp:cNvPr id="0" name=""/>
        <dsp:cNvSpPr/>
      </dsp:nvSpPr>
      <dsp:spPr>
        <a:xfrm>
          <a:off x="3118842" y="1061442"/>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beans/doc </a:t>
          </a:r>
          <a:endParaRPr lang="en-US" sz="1500" kern="1200"/>
        </a:p>
      </dsp:txBody>
      <dsp:txXfrm>
        <a:off x="3118842" y="1061442"/>
        <a:ext cx="1416843" cy="850106"/>
      </dsp:txXfrm>
    </dsp:sp>
    <dsp:sp modelId="{19D51ADE-0118-4D5F-BC52-C83C26E241DF}">
      <dsp:nvSpPr>
        <dsp:cNvPr id="0" name=""/>
        <dsp:cNvSpPr/>
      </dsp:nvSpPr>
      <dsp:spPr>
        <a:xfrm>
          <a:off x="4677370" y="1061442"/>
          <a:ext cx="1416843" cy="850106"/>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smtClean="0"/>
            <a:t>beans/jars</a:t>
          </a:r>
          <a:endParaRPr lang="en-US" sz="1500" kern="1200"/>
        </a:p>
      </dsp:txBody>
      <dsp:txXfrm>
        <a:off x="4677370" y="1061442"/>
        <a:ext cx="1416843" cy="85010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506CA-97FC-4E68-9BD0-43900C92ABC5}">
      <dsp:nvSpPr>
        <dsp:cNvPr id="0" name=""/>
        <dsp:cNvSpPr/>
      </dsp:nvSpPr>
      <dsp:spPr>
        <a:xfrm>
          <a:off x="3088642" y="2085435"/>
          <a:ext cx="1828795" cy="1930408"/>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Naming or Registry Service</a:t>
          </a:r>
          <a:endParaRPr lang="en-US" sz="1400" kern="1200" dirty="0"/>
        </a:p>
      </dsp:txBody>
      <dsp:txXfrm>
        <a:off x="3456311" y="2530873"/>
        <a:ext cx="1093457" cy="1005327"/>
      </dsp:txXfrm>
    </dsp:sp>
    <dsp:sp modelId="{0EEF2AC7-45A8-4579-BAF6-7F321DA883FB}">
      <dsp:nvSpPr>
        <dsp:cNvPr id="0" name=""/>
        <dsp:cNvSpPr/>
      </dsp:nvSpPr>
      <dsp:spPr>
        <a:xfrm>
          <a:off x="1524000" y="1323439"/>
          <a:ext cx="1747520" cy="1788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smtClean="0"/>
            <a:t>Object Activation Service</a:t>
          </a:r>
          <a:endParaRPr lang="en-US" sz="1400" kern="1200"/>
        </a:p>
      </dsp:txBody>
      <dsp:txXfrm>
        <a:off x="1963943" y="1772037"/>
        <a:ext cx="867634" cy="890964"/>
      </dsp:txXfrm>
    </dsp:sp>
    <dsp:sp modelId="{E106B924-4D80-48C9-BD57-085E0B9A052C}">
      <dsp:nvSpPr>
        <dsp:cNvPr id="0" name=""/>
        <dsp:cNvSpPr/>
      </dsp:nvSpPr>
      <dsp:spPr>
        <a:xfrm rot="20700000">
          <a:off x="2343526" y="265870"/>
          <a:ext cx="1896627" cy="1627457"/>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smtClean="0"/>
            <a:t>Distributed Garbage Collection</a:t>
          </a:r>
          <a:endParaRPr lang="en-US" sz="1400" kern="1200"/>
        </a:p>
      </dsp:txBody>
      <dsp:txXfrm rot="-20700000">
        <a:off x="2775477" y="606854"/>
        <a:ext cx="1032724" cy="945489"/>
      </dsp:txXfrm>
    </dsp:sp>
    <dsp:sp modelId="{D5D9C97E-349C-402E-892B-DDF81631EF4B}">
      <dsp:nvSpPr>
        <dsp:cNvPr id="0" name=""/>
        <dsp:cNvSpPr/>
      </dsp:nvSpPr>
      <dsp:spPr>
        <a:xfrm>
          <a:off x="2712145" y="1596560"/>
          <a:ext cx="2861056" cy="2861056"/>
        </a:xfrm>
        <a:prstGeom prst="circularArrow">
          <a:avLst>
            <a:gd name="adj1" fmla="val 4687"/>
            <a:gd name="adj2" fmla="val 299029"/>
            <a:gd name="adj3" fmla="val 2513083"/>
            <a:gd name="adj4" fmla="val 15867933"/>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FACF1-10B0-4730-ADD4-5CF2908E98F9}">
      <dsp:nvSpPr>
        <dsp:cNvPr id="0" name=""/>
        <dsp:cNvSpPr/>
      </dsp:nvSpPr>
      <dsp:spPr>
        <a:xfrm>
          <a:off x="1297069" y="1045594"/>
          <a:ext cx="2078736" cy="2078736"/>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B33D6F-A1DC-4344-AE4F-FA0846D2CF3A}">
      <dsp:nvSpPr>
        <dsp:cNvPr id="0" name=""/>
        <dsp:cNvSpPr/>
      </dsp:nvSpPr>
      <dsp:spPr>
        <a:xfrm>
          <a:off x="2127040" y="-65092"/>
          <a:ext cx="2241296" cy="2241296"/>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884C3-27CA-4F56-BA2B-7B363A9895CE}">
      <dsp:nvSpPr>
        <dsp:cNvPr id="0" name=""/>
        <dsp:cNvSpPr/>
      </dsp:nvSpPr>
      <dsp:spPr>
        <a:xfrm>
          <a:off x="393764" y="318"/>
          <a:ext cx="2480761" cy="685163"/>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Stubs and Skeleton Layer</a:t>
          </a:r>
          <a:endParaRPr lang="en-US" sz="1600" kern="1200" dirty="0"/>
        </a:p>
      </dsp:txBody>
      <dsp:txXfrm>
        <a:off x="393764" y="318"/>
        <a:ext cx="2480761" cy="685163"/>
      </dsp:txXfrm>
    </dsp:sp>
    <dsp:sp modelId="{44B4B9EE-3D9E-4DF6-9D19-A8B95B916CE8}">
      <dsp:nvSpPr>
        <dsp:cNvPr id="0" name=""/>
        <dsp:cNvSpPr/>
      </dsp:nvSpPr>
      <dsp:spPr>
        <a:xfrm>
          <a:off x="2988719" y="318"/>
          <a:ext cx="2480761" cy="685163"/>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Remote Reference Layer</a:t>
          </a:r>
          <a:endParaRPr lang="en-US" sz="1600" kern="1200" dirty="0"/>
        </a:p>
      </dsp:txBody>
      <dsp:txXfrm>
        <a:off x="2988719" y="318"/>
        <a:ext cx="2480761" cy="685163"/>
      </dsp:txXfrm>
    </dsp:sp>
    <dsp:sp modelId="{C22D5BCB-5D5C-4610-9E09-7286AC8B0E95}">
      <dsp:nvSpPr>
        <dsp:cNvPr id="0" name=""/>
        <dsp:cNvSpPr/>
      </dsp:nvSpPr>
      <dsp:spPr>
        <a:xfrm>
          <a:off x="5583674" y="318"/>
          <a:ext cx="2480761" cy="685163"/>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Transport Layer</a:t>
          </a:r>
          <a:endParaRPr lang="en-US" sz="1600" kern="1200" dirty="0"/>
        </a:p>
      </dsp:txBody>
      <dsp:txXfrm>
        <a:off x="5583674" y="318"/>
        <a:ext cx="2480761" cy="68516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F14BED-AD77-4E84-A917-EDDF4434A320}">
      <dsp:nvSpPr>
        <dsp:cNvPr id="0" name=""/>
        <dsp:cNvSpPr/>
      </dsp:nvSpPr>
      <dsp:spPr>
        <a:xfrm>
          <a:off x="0" y="2835271"/>
          <a:ext cx="6096000" cy="46514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List Method</a:t>
          </a:r>
          <a:endParaRPr lang="en-US" sz="1600" kern="1200"/>
        </a:p>
      </dsp:txBody>
      <dsp:txXfrm>
        <a:off x="0" y="2835271"/>
        <a:ext cx="6096000" cy="465149"/>
      </dsp:txXfrm>
    </dsp:sp>
    <dsp:sp modelId="{A8C363A1-A799-41F8-B39D-49395AB4239B}">
      <dsp:nvSpPr>
        <dsp:cNvPr id="0" name=""/>
        <dsp:cNvSpPr/>
      </dsp:nvSpPr>
      <dsp:spPr>
        <a:xfrm rot="10800000">
          <a:off x="0" y="2126848"/>
          <a:ext cx="6096000" cy="715400"/>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Unbind Method</a:t>
          </a:r>
          <a:endParaRPr lang="en-US" sz="1600" kern="1200"/>
        </a:p>
      </dsp:txBody>
      <dsp:txXfrm rot="10800000">
        <a:off x="0" y="2126848"/>
        <a:ext cx="6096000" cy="464845"/>
      </dsp:txXfrm>
    </dsp:sp>
    <dsp:sp modelId="{D17CAB06-8F4E-4E99-AE77-F548A2E9CA0A}">
      <dsp:nvSpPr>
        <dsp:cNvPr id="0" name=""/>
        <dsp:cNvSpPr/>
      </dsp:nvSpPr>
      <dsp:spPr>
        <a:xfrm rot="10800000">
          <a:off x="0" y="1418425"/>
          <a:ext cx="6096000" cy="715400"/>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Rebind Method</a:t>
          </a:r>
          <a:endParaRPr lang="en-US" sz="1600" kern="1200"/>
        </a:p>
      </dsp:txBody>
      <dsp:txXfrm rot="10800000">
        <a:off x="0" y="1418425"/>
        <a:ext cx="6096000" cy="464845"/>
      </dsp:txXfrm>
    </dsp:sp>
    <dsp:sp modelId="{8DC1A0A9-2034-428F-864E-C00750C7603B}">
      <dsp:nvSpPr>
        <dsp:cNvPr id="0" name=""/>
        <dsp:cNvSpPr/>
      </dsp:nvSpPr>
      <dsp:spPr>
        <a:xfrm rot="10800000">
          <a:off x="0" y="710001"/>
          <a:ext cx="6096000" cy="715400"/>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smtClean="0"/>
            <a:t>Bind Method</a:t>
          </a:r>
          <a:endParaRPr lang="en-US" sz="1600" kern="1200"/>
        </a:p>
      </dsp:txBody>
      <dsp:txXfrm rot="10800000">
        <a:off x="0" y="710001"/>
        <a:ext cx="6096000" cy="464845"/>
      </dsp:txXfrm>
    </dsp:sp>
    <dsp:sp modelId="{DF77705B-1FD7-46E5-83B3-75E7AEAAB362}">
      <dsp:nvSpPr>
        <dsp:cNvPr id="0" name=""/>
        <dsp:cNvSpPr/>
      </dsp:nvSpPr>
      <dsp:spPr>
        <a:xfrm rot="10800000">
          <a:off x="0" y="1578"/>
          <a:ext cx="6096000" cy="715400"/>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Lookup Method </a:t>
          </a:r>
          <a:endParaRPr lang="en-US" sz="1600" kern="1200" dirty="0"/>
        </a:p>
      </dsp:txBody>
      <dsp:txXfrm rot="10800000">
        <a:off x="0" y="1578"/>
        <a:ext cx="6096000" cy="464845"/>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default#8">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default#9">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4.xml><?xml version="1.0" encoding="utf-8"?>
<dgm:layoutDef xmlns:dgm="http://schemas.openxmlformats.org/drawingml/2006/diagram" xmlns:a="http://schemas.openxmlformats.org/drawingml/2006/main" uniqueId="urn:microsoft.com/office/officeart/2005/8/layout/default#10">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46.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slide" Target="slide129.xml"/><Relationship Id="rId5" Type="http://schemas.openxmlformats.org/officeDocument/2006/relationships/slide" Target="slide77.xml"/><Relationship Id="rId4" Type="http://schemas.openxmlformats.org/officeDocument/2006/relationships/slide" Target="slide3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06.xml.rels><?xml version="1.0" encoding="UTF-8" standalone="yes"?>
<Relationships xmlns="http://schemas.openxmlformats.org/package/2006/relationships"><Relationship Id="rId8" Type="http://schemas.openxmlformats.org/officeDocument/2006/relationships/hyperlink" Target="http://www.tutorialspoint.com/jsp/jstl_core_import_tag.htm" TargetMode="External"/><Relationship Id="rId3" Type="http://schemas.openxmlformats.org/officeDocument/2006/relationships/hyperlink" Target="http://www.tutorialspoint.com/jsp/jstl_core_set_tag.htm" TargetMode="External"/><Relationship Id="rId7" Type="http://schemas.openxmlformats.org/officeDocument/2006/relationships/hyperlink" Target="http://www.tutorialspoint.com/jsp/jstl_core_choose_tag.htm" TargetMode="External"/><Relationship Id="rId12" Type="http://schemas.openxmlformats.org/officeDocument/2006/relationships/hyperlink" Target="http://www.tutorialspoint.com/jsp/jstl_core_url_tag.htm" TargetMode="External"/><Relationship Id="rId2" Type="http://schemas.openxmlformats.org/officeDocument/2006/relationships/hyperlink" Target="http://www.tutorialspoint.com/jsp/jstl_core_out_tag.htm" TargetMode="External"/><Relationship Id="rId1" Type="http://schemas.openxmlformats.org/officeDocument/2006/relationships/slideLayout" Target="../slideLayouts/slideLayout1.xml"/><Relationship Id="rId6" Type="http://schemas.openxmlformats.org/officeDocument/2006/relationships/hyperlink" Target="http://www.tutorialspoint.com/jsp/jstl_core_if_tag.htm" TargetMode="External"/><Relationship Id="rId11" Type="http://schemas.openxmlformats.org/officeDocument/2006/relationships/hyperlink" Target="http://www.tutorialspoint.com/jsp/jstl_core_redirect_tag.htm" TargetMode="External"/><Relationship Id="rId5" Type="http://schemas.openxmlformats.org/officeDocument/2006/relationships/hyperlink" Target="http://www.tutorialspoint.com/jsp/jstl_core_catch_tag.htm" TargetMode="External"/><Relationship Id="rId10" Type="http://schemas.openxmlformats.org/officeDocument/2006/relationships/hyperlink" Target="http://www.tutorialspoint.com/jsp/jstl_core_param_tag.htm" TargetMode="External"/><Relationship Id="rId4" Type="http://schemas.openxmlformats.org/officeDocument/2006/relationships/hyperlink" Target="http://www.tutorialspoint.com/jsp/jstl_core_remove_tag.htm" TargetMode="External"/><Relationship Id="rId9" Type="http://schemas.openxmlformats.org/officeDocument/2006/relationships/hyperlink" Target="http://www.tutorialspoint.com/jsp/jstl_core_foreach_tag.htm" TargetMode="External"/></Relationships>
</file>

<file path=ppt/slides/_rels/slide107.xml.rels><?xml version="1.0" encoding="UTF-8" standalone="yes"?>
<Relationships xmlns="http://schemas.openxmlformats.org/package/2006/relationships"><Relationship Id="rId8" Type="http://schemas.openxmlformats.org/officeDocument/2006/relationships/hyperlink" Target="http://www.tutorialspoint.com/jsp/jstl_format_setbundle_tag.htm" TargetMode="External"/><Relationship Id="rId3" Type="http://schemas.openxmlformats.org/officeDocument/2006/relationships/hyperlink" Target="http://www.tutorialspoint.com/jsp/jstl_format_parsenumber_tag.htm" TargetMode="External"/><Relationship Id="rId7" Type="http://schemas.openxmlformats.org/officeDocument/2006/relationships/hyperlink" Target="http://www.tutorialspoint.com/jsp/jstl_format_setlocale_tag.htm" TargetMode="External"/><Relationship Id="rId12" Type="http://schemas.openxmlformats.org/officeDocument/2006/relationships/hyperlink" Target="http://www.tutorialspoint.com/jsp/jstl_format_requestencoding_tag.htm" TargetMode="External"/><Relationship Id="rId2" Type="http://schemas.openxmlformats.org/officeDocument/2006/relationships/hyperlink" Target="http://www.tutorialspoint.com/jsp/jstl_format_formatnumber_tag.htm" TargetMode="External"/><Relationship Id="rId1" Type="http://schemas.openxmlformats.org/officeDocument/2006/relationships/slideLayout" Target="../slideLayouts/slideLayout1.xml"/><Relationship Id="rId6" Type="http://schemas.openxmlformats.org/officeDocument/2006/relationships/hyperlink" Target="http://www.tutorialspoint.com/jsp/jstl_format_bundle_tag.htm" TargetMode="External"/><Relationship Id="rId11" Type="http://schemas.openxmlformats.org/officeDocument/2006/relationships/hyperlink" Target="http://www.tutorialspoint.com/jsp/jstl_format_message_tag.htm" TargetMode="External"/><Relationship Id="rId5" Type="http://schemas.openxmlformats.org/officeDocument/2006/relationships/hyperlink" Target="http://www.tutorialspoint.com/jsp/jstl_format_parsedate_tag.htm" TargetMode="External"/><Relationship Id="rId10" Type="http://schemas.openxmlformats.org/officeDocument/2006/relationships/hyperlink" Target="http://www.tutorialspoint.com/jsp/jstl_format_settimezone_tag.htm" TargetMode="External"/><Relationship Id="rId4" Type="http://schemas.openxmlformats.org/officeDocument/2006/relationships/hyperlink" Target="http://www.tutorialspoint.com/jsp/jstl_format_formatdate_tag.htm" TargetMode="External"/><Relationship Id="rId9" Type="http://schemas.openxmlformats.org/officeDocument/2006/relationships/hyperlink" Target="http://www.tutorialspoint.com/jsp/jstl_format_timezone_tag.htm"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www.tutorialspoint.com/jsp/jstl_sql_query_tag.htm" TargetMode="External"/><Relationship Id="rId7" Type="http://schemas.openxmlformats.org/officeDocument/2006/relationships/hyperlink" Target="http://www.tutorialspoint.com/jsp/jstl_sql_transaction_tag.htm" TargetMode="External"/><Relationship Id="rId2" Type="http://schemas.openxmlformats.org/officeDocument/2006/relationships/hyperlink" Target="http://www.tutorialspoint.com/jsp/jstl_sql_setdatasource_tag.htm" TargetMode="External"/><Relationship Id="rId1" Type="http://schemas.openxmlformats.org/officeDocument/2006/relationships/slideLayout" Target="../slideLayouts/slideLayout1.xml"/><Relationship Id="rId6" Type="http://schemas.openxmlformats.org/officeDocument/2006/relationships/hyperlink" Target="http://www.tutorialspoint.com/jsp/jstl_sql_dateparam_tag.htm" TargetMode="External"/><Relationship Id="rId5" Type="http://schemas.openxmlformats.org/officeDocument/2006/relationships/hyperlink" Target="http://www.tutorialspoint.com/jsp/jstl_sql_param_tag.htm" TargetMode="External"/><Relationship Id="rId4" Type="http://schemas.openxmlformats.org/officeDocument/2006/relationships/hyperlink" Target="http://www.tutorialspoint.com/jsp/jstl_sql_update_tag.htm" TargetMode="External"/></Relationships>
</file>

<file path=ppt/slides/_rels/slide109.xml.rels><?xml version="1.0" encoding="UTF-8" standalone="yes"?>
<Relationships xmlns="http://schemas.openxmlformats.org/package/2006/relationships"><Relationship Id="rId8" Type="http://schemas.openxmlformats.org/officeDocument/2006/relationships/hyperlink" Target="http://www.tutorialspoint.com/jsp/jstl_xml_transform_tag.htm" TargetMode="External"/><Relationship Id="rId3" Type="http://schemas.openxmlformats.org/officeDocument/2006/relationships/hyperlink" Target="http://www.tutorialspoint.com/jsp/jstl_xml_parse_tag.htm" TargetMode="External"/><Relationship Id="rId7" Type="http://schemas.openxmlformats.org/officeDocument/2006/relationships/hyperlink" Target="http://www.tutorialspoint.com/jsp/jstl_xml_choose_tag.htm" TargetMode="External"/><Relationship Id="rId2" Type="http://schemas.openxmlformats.org/officeDocument/2006/relationships/hyperlink" Target="http://www.tutorialspoint.com/jsp/jstl_xml_out_tag.htm" TargetMode="External"/><Relationship Id="rId1" Type="http://schemas.openxmlformats.org/officeDocument/2006/relationships/slideLayout" Target="../slideLayouts/slideLayout1.xml"/><Relationship Id="rId6" Type="http://schemas.openxmlformats.org/officeDocument/2006/relationships/hyperlink" Target="http://www.tutorialspoint.com/jsp/jstl_xml_foreach_tag.htm" TargetMode="External"/><Relationship Id="rId5" Type="http://schemas.openxmlformats.org/officeDocument/2006/relationships/hyperlink" Target="http://www.tutorialspoint.com/jsp/jstl_xml_if_tag.htm" TargetMode="External"/><Relationship Id="rId4" Type="http://schemas.openxmlformats.org/officeDocument/2006/relationships/hyperlink" Target="http://www.tutorialspoint.com/jsp/jstl_xml_set_tag.htm" TargetMode="External"/><Relationship Id="rId9" Type="http://schemas.openxmlformats.org/officeDocument/2006/relationships/hyperlink" Target="http://www.tutorialspoint.com/jsp/jstl_xml_param_tag.htm" TargetMode="Externa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diagramLayout" Target="../diagrams/layout26.xml"/><Relationship Id="rId7" Type="http://schemas.microsoft.com/office/2007/relationships/diagramDrawing" Target="../diagrams/drawing26.xml"/><Relationship Id="rId2" Type="http://schemas.openxmlformats.org/officeDocument/2006/relationships/diagramData" Target="../diagrams/data26.xml"/><Relationship Id="rId1" Type="http://schemas.openxmlformats.org/officeDocument/2006/relationships/slideLayout" Target="../slideLayouts/slideLayout1.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50.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28.xml"/><Relationship Id="rId7" Type="http://schemas.microsoft.com/office/2007/relationships/diagramDrawing" Target="../diagrams/drawing28.xml"/><Relationship Id="rId2" Type="http://schemas.openxmlformats.org/officeDocument/2006/relationships/diagramData" Target="../diagrams/data28.xml"/><Relationship Id="rId1" Type="http://schemas.openxmlformats.org/officeDocument/2006/relationships/slideLayout" Target="../slideLayouts/slideLayout1.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29.xml"/><Relationship Id="rId7" Type="http://schemas.microsoft.com/office/2007/relationships/diagramDrawing" Target="../diagrams/drawing29.xml"/><Relationship Id="rId2" Type="http://schemas.openxmlformats.org/officeDocument/2006/relationships/diagramData" Target="../diagrams/data29.xml"/><Relationship Id="rId1" Type="http://schemas.openxmlformats.org/officeDocument/2006/relationships/slideLayout" Target="../slideLayouts/slideLayout1.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diagramLayout" Target="../diagrams/layout30.xml"/><Relationship Id="rId7" Type="http://schemas.microsoft.com/office/2007/relationships/diagramDrawing" Target="../diagrams/drawing30.xml"/><Relationship Id="rId2" Type="http://schemas.openxmlformats.org/officeDocument/2006/relationships/diagramData" Target="../diagrams/data30.xml"/><Relationship Id="rId1" Type="http://schemas.openxmlformats.org/officeDocument/2006/relationships/slideLayout" Target="../slideLayouts/slideLayout1.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31.xml"/><Relationship Id="rId7" Type="http://schemas.microsoft.com/office/2007/relationships/diagramDrawing" Target="../diagrams/drawing31.xml"/><Relationship Id="rId2" Type="http://schemas.openxmlformats.org/officeDocument/2006/relationships/diagramData" Target="../diagrams/data31.xml"/><Relationship Id="rId1" Type="http://schemas.openxmlformats.org/officeDocument/2006/relationships/slideLayout" Target="../slideLayouts/slideLayout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diagramLayout" Target="../diagrams/layout32.xml"/><Relationship Id="rId7" Type="http://schemas.microsoft.com/office/2007/relationships/diagramDrawing" Target="../diagrams/drawing32.xml"/><Relationship Id="rId2" Type="http://schemas.openxmlformats.org/officeDocument/2006/relationships/diagramData" Target="../diagrams/data32.xml"/><Relationship Id="rId1" Type="http://schemas.openxmlformats.org/officeDocument/2006/relationships/slideLayout" Target="../slideLayouts/slideLayout1.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diagramLayout" Target="../diagrams/layout33.xml"/><Relationship Id="rId7" Type="http://schemas.microsoft.com/office/2007/relationships/diagramDrawing" Target="../diagrams/drawing33.xml"/><Relationship Id="rId2" Type="http://schemas.openxmlformats.org/officeDocument/2006/relationships/diagramData" Target="../diagrams/data33.xml"/><Relationship Id="rId1" Type="http://schemas.openxmlformats.org/officeDocument/2006/relationships/slideLayout" Target="../slideLayouts/slideLayout1.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diagramLayout" Target="../diagrams/layout34.xml"/><Relationship Id="rId7" Type="http://schemas.microsoft.com/office/2007/relationships/diagramDrawing" Target="../diagrams/drawing34.xml"/><Relationship Id="rId2" Type="http://schemas.openxmlformats.org/officeDocument/2006/relationships/diagramData" Target="../diagrams/data34.xml"/><Relationship Id="rId1" Type="http://schemas.openxmlformats.org/officeDocument/2006/relationships/slideLayout" Target="../slideLayouts/slideLayout1.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8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diagramLayout" Target="../diagrams/layout35.xml"/><Relationship Id="rId7" Type="http://schemas.microsoft.com/office/2007/relationships/diagramDrawing" Target="../diagrams/drawing35.xml"/><Relationship Id="rId2" Type="http://schemas.openxmlformats.org/officeDocument/2006/relationships/diagramData" Target="../diagrams/data35.xml"/><Relationship Id="rId1" Type="http://schemas.openxmlformats.org/officeDocument/2006/relationships/slideLayout" Target="../slideLayouts/slideLayout1.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hyperlink" Target="http://www.google.co.in/" TargetMode="Externa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p_of_Java_by_Neziak.pn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5410200" y="76200"/>
            <a:ext cx="3657600" cy="523220"/>
          </a:xfrm>
          <a:prstGeom prst="rect">
            <a:avLst/>
          </a:prstGeom>
          <a:ln w="38100">
            <a:solidFill>
              <a:schemeClr val="tx1"/>
            </a:solidFill>
          </a:ln>
          <a:effectLst>
            <a:glow rad="101600">
              <a:schemeClr val="accent2">
                <a:satMod val="175000"/>
                <a:alpha val="40000"/>
              </a:schemeClr>
            </a:glow>
            <a:outerShdw blurRad="40000" dist="23000" dir="5400000" rotWithShape="0">
              <a:srgbClr val="000000">
                <a:alpha val="35000"/>
              </a:srgbClr>
            </a:outerShdw>
            <a:reflection blurRad="6350" stA="52000" endA="300" endPos="35000" dir="5400000" sy="-100000" algn="bl" rotWithShape="0"/>
          </a:effectLst>
          <a:scene3d>
            <a:camera prst="perspectiveLeft"/>
            <a:lightRig rig="threePt" dir="t">
              <a:rot lat="0" lon="0" rev="1200000"/>
            </a:lightRig>
          </a:scene3d>
          <a:sp3d>
            <a:bevelT w="63500" h="25400" prst="artDeco"/>
          </a:sp3d>
        </p:spPr>
        <p:style>
          <a:lnRef idx="0">
            <a:schemeClr val="accent1"/>
          </a:lnRef>
          <a:fillRef idx="3">
            <a:schemeClr val="accent1"/>
          </a:fillRef>
          <a:effectRef idx="3">
            <a:schemeClr val="accent1"/>
          </a:effectRef>
          <a:fontRef idx="minor">
            <a:schemeClr val="lt1"/>
          </a:fontRef>
        </p:style>
        <p:txBody>
          <a:bodyPr wrap="square">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US" sz="2800" b="1" spc="150" dirty="0" smtClean="0">
                <a:ln w="11430"/>
                <a:solidFill>
                  <a:srgbClr val="FFFF00"/>
                </a:solidFill>
                <a:effectLst>
                  <a:outerShdw blurRad="25400" algn="tl" rotWithShape="0">
                    <a:srgbClr val="000000">
                      <a:alpha val="43000"/>
                    </a:srgbClr>
                  </a:outerShdw>
                </a:effectLst>
                <a:latin typeface="Copperplate Gothic Bold" pitchFamily="34" charset="0"/>
              </a:rPr>
              <a:t>Advanced Java</a:t>
            </a:r>
            <a:endParaRPr lang="en-US" sz="2800" b="1" spc="150" dirty="0">
              <a:ln w="11430"/>
              <a:solidFill>
                <a:srgbClr val="FFFF00"/>
              </a:solidFill>
              <a:effectLst>
                <a:outerShdw blurRad="25400" algn="tl" rotWithShape="0">
                  <a:srgbClr val="000000">
                    <a:alpha val="43000"/>
                  </a:srgbClr>
                </a:outerShdw>
              </a:effectLst>
              <a:latin typeface="Copperplate Gothic Bold" pitchFamily="34" charset="0"/>
            </a:endParaRPr>
          </a:p>
        </p:txBody>
      </p:sp>
      <p:sp>
        <p:nvSpPr>
          <p:cNvPr id="5" name="TextBox 4"/>
          <p:cNvSpPr txBox="1"/>
          <p:nvPr/>
        </p:nvSpPr>
        <p:spPr>
          <a:xfrm>
            <a:off x="6324601" y="6027003"/>
            <a:ext cx="2819400" cy="830997"/>
          </a:xfrm>
          <a:prstGeom prst="rect">
            <a:avLst/>
          </a:prstGeom>
          <a:ln w="38100">
            <a:solidFill>
              <a:schemeClr val="tx1"/>
            </a:solidFill>
          </a:ln>
          <a:effectLst>
            <a:innerShdw blurRad="114300">
              <a:prstClr val="black"/>
            </a:innerShdw>
          </a:effectLst>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wrap="square">
            <a:spAutoFit/>
          </a:bodyPr>
          <a:lstStyle/>
          <a:p>
            <a:pPr algn="ctr" fontAlgn="auto">
              <a:spcBef>
                <a:spcPts val="0"/>
              </a:spcBef>
              <a:spcAft>
                <a:spcPts val="0"/>
              </a:spcAft>
              <a:defRPr/>
            </a:pPr>
            <a:r>
              <a:rPr lang="en-US" sz="2400" b="1" dirty="0" smtClean="0">
                <a:solidFill>
                  <a:srgbClr val="002060"/>
                </a:solidFill>
                <a:latin typeface="Bookman Old Style" pitchFamily="18" charset="0"/>
              </a:rPr>
              <a:t>T.Y.B.B.A.(CA)</a:t>
            </a:r>
            <a:endParaRPr lang="en-US" sz="2400" b="1" dirty="0">
              <a:solidFill>
                <a:srgbClr val="002060"/>
              </a:solidFill>
              <a:latin typeface="Bookman Old Style" pitchFamily="18" charset="0"/>
            </a:endParaRPr>
          </a:p>
          <a:p>
            <a:pPr algn="ctr" fontAlgn="auto">
              <a:spcBef>
                <a:spcPts val="0"/>
              </a:spcBef>
              <a:spcAft>
                <a:spcPts val="0"/>
              </a:spcAft>
              <a:defRPr/>
            </a:pPr>
            <a:r>
              <a:rPr lang="en-US" sz="2400" b="1" dirty="0">
                <a:solidFill>
                  <a:srgbClr val="002060"/>
                </a:solidFill>
                <a:latin typeface="Bookman Old Style" pitchFamily="18" charset="0"/>
              </a:rPr>
              <a:t>Sem. -  </a:t>
            </a:r>
            <a:r>
              <a:rPr lang="en-US" sz="2400" b="1" dirty="0" smtClean="0">
                <a:solidFill>
                  <a:srgbClr val="002060"/>
                </a:solidFill>
                <a:latin typeface="Bookman Old Style" pitchFamily="18" charset="0"/>
              </a:rPr>
              <a:t>VI</a:t>
            </a:r>
            <a:endParaRPr lang="en-US" sz="2400" b="1" dirty="0">
              <a:solidFill>
                <a:srgbClr val="002060"/>
              </a:solidFill>
              <a:latin typeface="Bookman Old Style" pitchFamily="18" charset="0"/>
            </a:endParaRPr>
          </a:p>
        </p:txBody>
      </p:sp>
      <p:sp>
        <p:nvSpPr>
          <p:cNvPr id="6" name="Oval 5"/>
          <p:cNvSpPr/>
          <p:nvPr/>
        </p:nvSpPr>
        <p:spPr>
          <a:xfrm rot="19798413">
            <a:off x="4714013" y="3675190"/>
            <a:ext cx="2506326" cy="226955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0000"/>
              </a:solidFill>
              <a:latin typeface="Bernard MT Condensed" pitchFamily="18" charset="0"/>
            </a:endParaRPr>
          </a:p>
        </p:txBody>
      </p:sp>
      <p:sp>
        <p:nvSpPr>
          <p:cNvPr id="7" name="TextBox 6"/>
          <p:cNvSpPr txBox="1"/>
          <p:nvPr/>
        </p:nvSpPr>
        <p:spPr>
          <a:xfrm>
            <a:off x="0" y="5638800"/>
            <a:ext cx="3657600" cy="830997"/>
          </a:xfrm>
          <a:prstGeom prst="rect">
            <a:avLst/>
          </a:prstGeom>
          <a:ln w="38100">
            <a:solidFill>
              <a:schemeClr val="tx1"/>
            </a:solidFill>
          </a:ln>
          <a:effectLst>
            <a:innerShdw blurRad="114300">
              <a:prstClr val="black"/>
            </a:innerShdw>
          </a:effectLst>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wrap="square">
            <a:spAutoFit/>
          </a:bodyPr>
          <a:lstStyle/>
          <a:p>
            <a:pPr algn="ctr" fontAlgn="auto">
              <a:spcBef>
                <a:spcPts val="0"/>
              </a:spcBef>
              <a:spcAft>
                <a:spcPts val="0"/>
              </a:spcAft>
              <a:defRPr/>
            </a:pPr>
            <a:r>
              <a:rPr lang="en-US" sz="2400" b="1" dirty="0" smtClean="0">
                <a:solidFill>
                  <a:srgbClr val="002060"/>
                </a:solidFill>
                <a:latin typeface="Bookman Old Style" pitchFamily="18" charset="0"/>
              </a:rPr>
              <a:t>Presented by </a:t>
            </a:r>
            <a:r>
              <a:rPr lang="en-US" sz="2400" b="1" dirty="0" err="1" smtClean="0">
                <a:solidFill>
                  <a:srgbClr val="002060"/>
                </a:solidFill>
                <a:latin typeface="Bookman Old Style" pitchFamily="18" charset="0"/>
              </a:rPr>
              <a:t>Asst.Prof</a:t>
            </a:r>
            <a:r>
              <a:rPr lang="en-US" sz="2400" b="1" dirty="0" smtClean="0">
                <a:solidFill>
                  <a:srgbClr val="002060"/>
                </a:solidFill>
                <a:latin typeface="Bookman Old Style" pitchFamily="18" charset="0"/>
              </a:rPr>
              <a:t>. </a:t>
            </a:r>
            <a:r>
              <a:rPr lang="en-US" sz="2400" b="1" dirty="0" err="1" smtClean="0">
                <a:solidFill>
                  <a:srgbClr val="002060"/>
                </a:solidFill>
                <a:latin typeface="Bookman Old Style" pitchFamily="18" charset="0"/>
              </a:rPr>
              <a:t>Shinde</a:t>
            </a:r>
            <a:r>
              <a:rPr lang="en-US" sz="2400" b="1" dirty="0" smtClean="0">
                <a:solidFill>
                  <a:srgbClr val="002060"/>
                </a:solidFill>
                <a:latin typeface="Bookman Old Style" pitchFamily="18" charset="0"/>
              </a:rPr>
              <a:t> S.M</a:t>
            </a:r>
            <a:endParaRPr lang="en-US" sz="2400" b="1" dirty="0">
              <a:solidFill>
                <a:srgbClr val="002060"/>
              </a:solidFill>
              <a:latin typeface="Bookman Old Style" pitchFamily="18" charset="0"/>
            </a:endParaRPr>
          </a:p>
        </p:txBody>
      </p:sp>
      <p:sp>
        <p:nvSpPr>
          <p:cNvPr id="8" name="TextBox 7"/>
          <p:cNvSpPr txBox="1"/>
          <p:nvPr/>
        </p:nvSpPr>
        <p:spPr>
          <a:xfrm>
            <a:off x="0" y="0"/>
            <a:ext cx="4419600" cy="1200329"/>
          </a:xfrm>
          <a:prstGeom prst="rect">
            <a:avLst/>
          </a:prstGeom>
          <a:ln w="38100">
            <a:solidFill>
              <a:schemeClr val="tx1"/>
            </a:solidFill>
          </a:ln>
          <a:effectLst>
            <a:innerShdw blurRad="114300">
              <a:prstClr val="black"/>
            </a:innerShdw>
          </a:effectLst>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wrap="square">
            <a:spAutoFit/>
          </a:bodyPr>
          <a:lstStyle/>
          <a:p>
            <a:pPr algn="ctr"/>
            <a:r>
              <a:rPr lang="en-US" sz="2400" b="1" dirty="0" err="1" smtClean="0">
                <a:solidFill>
                  <a:srgbClr val="002060"/>
                </a:solidFill>
                <a:latin typeface="Bookman Old Style" pitchFamily="18" charset="0"/>
              </a:rPr>
              <a:t>Vidya</a:t>
            </a:r>
            <a:r>
              <a:rPr lang="en-US" sz="2400" b="1" dirty="0" smtClean="0">
                <a:solidFill>
                  <a:srgbClr val="002060"/>
                </a:solidFill>
                <a:latin typeface="Bookman Old Style" pitchFamily="18" charset="0"/>
              </a:rPr>
              <a:t> </a:t>
            </a:r>
            <a:r>
              <a:rPr lang="en-US" sz="2400" b="1" dirty="0" err="1" smtClean="0">
                <a:solidFill>
                  <a:srgbClr val="002060"/>
                </a:solidFill>
                <a:latin typeface="Bookman Old Style" pitchFamily="18" charset="0"/>
              </a:rPr>
              <a:t>Pratishthan’s</a:t>
            </a:r>
            <a:r>
              <a:rPr lang="en-US" sz="2400" b="1" dirty="0" smtClean="0">
                <a:solidFill>
                  <a:srgbClr val="002060"/>
                </a:solidFill>
                <a:latin typeface="Bookman Old Style" pitchFamily="18" charset="0"/>
              </a:rPr>
              <a:t> </a:t>
            </a:r>
          </a:p>
          <a:p>
            <a:pPr algn="ctr"/>
            <a:r>
              <a:rPr lang="en-US" sz="2400" b="1" dirty="0" smtClean="0">
                <a:solidFill>
                  <a:srgbClr val="002060"/>
                </a:solidFill>
                <a:latin typeface="Bookman Old Style" pitchFamily="18" charset="0"/>
              </a:rPr>
              <a:t>Arts, Science &amp; Commerce College, </a:t>
            </a:r>
            <a:r>
              <a:rPr lang="en-US" sz="2400" b="1" dirty="0" err="1" smtClean="0">
                <a:solidFill>
                  <a:srgbClr val="002060"/>
                </a:solidFill>
                <a:latin typeface="Bookman Old Style" pitchFamily="18" charset="0"/>
              </a:rPr>
              <a:t>Baramati</a:t>
            </a:r>
            <a:r>
              <a:rPr lang="en-US" sz="2400" b="1" dirty="0" smtClean="0">
                <a:solidFill>
                  <a:srgbClr val="002060"/>
                </a:solidFill>
                <a:latin typeface="Bookman Old Style"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4)">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nodePh="1">
                                  <p:stCondLst>
                                    <p:cond delay="0"/>
                                  </p:stCondLst>
                                  <p:endCondLst>
                                    <p:cond evt="begin" delay="0">
                                      <p:tn val="17"/>
                                    </p:cond>
                                  </p:end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Bottom)">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lide(fromBottom)">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n-LiveCD java.jpg"/>
          <p:cNvPicPr>
            <a:picLocks noChangeAspect="1"/>
          </p:cNvPicPr>
          <p:nvPr/>
        </p:nvPicPr>
        <p:blipFill>
          <a:blip r:embed="rId2" cstate="print"/>
          <a:stretch>
            <a:fillRect/>
          </a:stretch>
        </p:blipFill>
        <p:spPr>
          <a:xfrm>
            <a:off x="0" y="0"/>
            <a:ext cx="9143999" cy="6858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 name="Snip Diagonal Corner Rectangle 2"/>
          <p:cNvSpPr/>
          <p:nvPr/>
        </p:nvSpPr>
        <p:spPr>
          <a:xfrm>
            <a:off x="1371600" y="228600"/>
            <a:ext cx="6553200" cy="838200"/>
          </a:xfrm>
          <a:prstGeom prst="snip2Diag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4000" dirty="0" smtClean="0">
                <a:solidFill>
                  <a:schemeClr val="tx2"/>
                </a:solidFill>
                <a:latin typeface="Cooper Black" pitchFamily="18" charset="0"/>
              </a:rPr>
              <a:t>Advanced Java</a:t>
            </a:r>
            <a:endParaRPr lang="en-US" sz="4000" dirty="0">
              <a:solidFill>
                <a:schemeClr val="tx2"/>
              </a:solidFill>
              <a:latin typeface="Cooper Black" pitchFamily="18" charset="0"/>
            </a:endParaRPr>
          </a:p>
        </p:txBody>
      </p:sp>
      <p:sp>
        <p:nvSpPr>
          <p:cNvPr id="5" name="TextBox 4"/>
          <p:cNvSpPr txBox="1"/>
          <p:nvPr/>
        </p:nvSpPr>
        <p:spPr>
          <a:xfrm>
            <a:off x="228600" y="1576149"/>
            <a:ext cx="4800600" cy="163121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AutoNum type="arabicParenR"/>
              <a:tabLst>
                <a:tab pos="515938" algn="l"/>
              </a:tabLst>
            </a:pPr>
            <a:r>
              <a:rPr lang="en-US" sz="2000" b="1" dirty="0" smtClean="0">
                <a:solidFill>
                  <a:srgbClr val="002060"/>
                </a:solidFill>
                <a:latin typeface="Bookman Old Style" pitchFamily="18" charset="0"/>
                <a:hlinkClick r:id="rId3" action="ppaction://hlinksldjump"/>
              </a:rPr>
              <a:t>JDBC</a:t>
            </a:r>
            <a:endParaRPr lang="en-US" sz="2000" b="1" dirty="0" smtClean="0">
              <a:solidFill>
                <a:srgbClr val="002060"/>
              </a:solidFill>
              <a:latin typeface="Bookman Old Style" pitchFamily="18" charset="0"/>
            </a:endParaRPr>
          </a:p>
          <a:p>
            <a:pPr marL="457200" indent="-457200">
              <a:buAutoNum type="arabicParenR"/>
              <a:tabLst>
                <a:tab pos="515938" algn="l"/>
              </a:tabLst>
            </a:pPr>
            <a:r>
              <a:rPr lang="en-US" sz="2000" b="1" dirty="0" smtClean="0">
                <a:solidFill>
                  <a:srgbClr val="002060"/>
                </a:solidFill>
                <a:latin typeface="Bookman Old Style" pitchFamily="18" charset="0"/>
                <a:hlinkClick r:id="rId4" action="ppaction://hlinksldjump"/>
              </a:rPr>
              <a:t>Networking</a:t>
            </a:r>
            <a:endParaRPr lang="en-US" sz="2000" b="1" dirty="0" smtClean="0">
              <a:solidFill>
                <a:srgbClr val="002060"/>
              </a:solidFill>
              <a:latin typeface="Bookman Old Style" pitchFamily="18" charset="0"/>
            </a:endParaRPr>
          </a:p>
          <a:p>
            <a:pPr marL="457200" indent="-457200">
              <a:buAutoNum type="arabicParenR"/>
              <a:tabLst>
                <a:tab pos="515938" algn="l"/>
              </a:tabLst>
            </a:pPr>
            <a:r>
              <a:rPr lang="en-US" sz="2000" b="1" dirty="0" smtClean="0">
                <a:solidFill>
                  <a:srgbClr val="002060"/>
                </a:solidFill>
                <a:latin typeface="Bookman Old Style" pitchFamily="18" charset="0"/>
                <a:hlinkClick r:id="rId5" action="ppaction://hlinksldjump"/>
              </a:rPr>
              <a:t>Servlet and JSP</a:t>
            </a:r>
            <a:endParaRPr lang="en-US" sz="2000" b="1" dirty="0" smtClean="0">
              <a:solidFill>
                <a:srgbClr val="002060"/>
              </a:solidFill>
              <a:latin typeface="Bookman Old Style" pitchFamily="18" charset="0"/>
            </a:endParaRPr>
          </a:p>
          <a:p>
            <a:pPr marL="457200" indent="-457200">
              <a:buFontTx/>
              <a:buAutoNum type="arabicParenR"/>
              <a:tabLst>
                <a:tab pos="515938" algn="l"/>
              </a:tabLst>
            </a:pPr>
            <a:r>
              <a:rPr lang="en-US" sz="2000" b="1" dirty="0" smtClean="0">
                <a:solidFill>
                  <a:srgbClr val="002060"/>
                </a:solidFill>
                <a:latin typeface="Bookman Old Style" pitchFamily="18" charset="0"/>
                <a:hlinkClick r:id="rId6" action="ppaction://hlinksldjump"/>
              </a:rPr>
              <a:t>Multithreading</a:t>
            </a:r>
            <a:endParaRPr lang="en-US" sz="2000" b="1" dirty="0" smtClean="0">
              <a:solidFill>
                <a:srgbClr val="002060"/>
              </a:solidFill>
              <a:latin typeface="Bookman Old Style" pitchFamily="18" charset="0"/>
            </a:endParaRPr>
          </a:p>
          <a:p>
            <a:pPr marL="457200" indent="-457200">
              <a:buFontTx/>
              <a:buAutoNum type="arabicParenR"/>
              <a:tabLst>
                <a:tab pos="515938" algn="l"/>
              </a:tabLst>
            </a:pPr>
            <a:r>
              <a:rPr lang="en-US" sz="2000" b="1" dirty="0" smtClean="0">
                <a:solidFill>
                  <a:srgbClr val="002060"/>
                </a:solidFill>
                <a:latin typeface="Bookman Old Style" pitchFamily="18" charset="0"/>
                <a:hlinkClick r:id="rId7" action="ppaction://hlinksldjump"/>
              </a:rPr>
              <a:t>Java Beans and RMI</a:t>
            </a:r>
            <a:endParaRPr lang="en-US" sz="2000" b="1" dirty="0" smtClean="0">
              <a:solidFill>
                <a:srgbClr val="002060"/>
              </a:solidFill>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anim calcmode="discrete" valueType="clr">
                                      <p:cBhvr override="childStyle">
                                        <p:cTn id="1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gtEl>
                                        <p:attrNameLst>
                                          <p:attrName>fillcolor</p:attrName>
                                        </p:attrNameLst>
                                      </p:cBhvr>
                                      <p:tavLst>
                                        <p:tav tm="0">
                                          <p:val>
                                            <p:clrVal>
                                              <a:schemeClr val="accent2"/>
                                            </p:clrVal>
                                          </p:val>
                                        </p:tav>
                                        <p:tav tm="50000">
                                          <p:val>
                                            <p:clrVal>
                                              <a:schemeClr val="hlink"/>
                                            </p:clrVal>
                                          </p:val>
                                        </p:tav>
                                      </p:tavLst>
                                    </p:anim>
                                    <p:set>
                                      <p:cBhvr>
                                        <p:cTn id="16" dur="80"/>
                                        <p:tgtEl>
                                          <p:spTgt spid="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1371600"/>
            <a:ext cx="5486400" cy="1371600"/>
          </a:xfrm>
          <a:prstGeom prst="round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smtClean="0">
                <a:solidFill>
                  <a:srgbClr val="C00000"/>
                </a:solidFill>
                <a:latin typeface="Cooper Black" pitchFamily="18" charset="0"/>
              </a:rPr>
              <a:t>JDBC</a:t>
            </a:r>
            <a:endParaRPr lang="en-US" sz="4000" dirty="0" smtClean="0">
              <a:solidFill>
                <a:srgbClr val="C00000"/>
              </a:solidFill>
              <a:latin typeface="Cooper Black" pitchFamily="18" charset="0"/>
            </a:endParaRPr>
          </a:p>
        </p:txBody>
      </p:sp>
      <p:sp>
        <p:nvSpPr>
          <p:cNvPr id="5" name="Rectangle 4"/>
          <p:cNvSpPr/>
          <p:nvPr/>
        </p:nvSpPr>
        <p:spPr>
          <a:xfrm>
            <a:off x="3352800" y="533400"/>
            <a:ext cx="2438400" cy="457200"/>
          </a:xfrm>
          <a:prstGeom prst="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latin typeface="Cooper Black" pitchFamily="18" charset="0"/>
              </a:rPr>
              <a:t>UNIT - 1</a:t>
            </a:r>
            <a:endParaRPr lang="en-US" sz="2400" b="1" dirty="0">
              <a:solidFill>
                <a:srgbClr val="C00000"/>
              </a:solidFill>
              <a:latin typeface="Cooper Black" pitchFamily="18" charset="0"/>
            </a:endParaRPr>
          </a:p>
        </p:txBody>
      </p:sp>
      <p:pic>
        <p:nvPicPr>
          <p:cNvPr id="6" name="Picture 5" descr="10151i305CAFB28ED1CE16.jpg"/>
          <p:cNvPicPr>
            <a:picLocks noChangeAspect="1"/>
          </p:cNvPicPr>
          <p:nvPr/>
        </p:nvPicPr>
        <p:blipFill>
          <a:blip r:embed="rId3" cstate="print"/>
          <a:srcRect l="28125" r="25000" b="33721"/>
          <a:stretch>
            <a:fillRect/>
          </a:stretch>
        </p:blipFill>
        <p:spPr>
          <a:xfrm>
            <a:off x="7391400" y="228600"/>
            <a:ext cx="1752600" cy="1981200"/>
          </a:xfrm>
          <a:prstGeom prst="rect">
            <a:avLst/>
          </a:prstGeom>
        </p:spPr>
      </p:pic>
      <p:sp>
        <p:nvSpPr>
          <p:cNvPr id="8" name="Rectangle 7"/>
          <p:cNvSpPr/>
          <p:nvPr/>
        </p:nvSpPr>
        <p:spPr>
          <a:xfrm>
            <a:off x="76200" y="76200"/>
            <a:ext cx="8991600" cy="6705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 y="2057400"/>
            <a:ext cx="2057400" cy="830997"/>
          </a:xfrm>
          <a:prstGeom prst="rect">
            <a:avLst/>
          </a:prstGeom>
          <a:noFill/>
        </p:spPr>
        <p:txBody>
          <a:bodyPr wrap="square" rtlCol="0">
            <a:spAutoFit/>
          </a:bodyPr>
          <a:lstStyle/>
          <a:p>
            <a:pPr algn="ctr"/>
            <a:r>
              <a:rPr lang="en-US" sz="2400" b="1" dirty="0" smtClean="0">
                <a:solidFill>
                  <a:srgbClr val="C00000"/>
                </a:solidFill>
              </a:rPr>
              <a:t>Success Publication</a:t>
            </a:r>
            <a:endParaRPr lang="en-US" sz="2400" b="1" dirty="0">
              <a:solidFill>
                <a:srgbClr val="C00000"/>
              </a:solidFill>
            </a:endParaRPr>
          </a:p>
        </p:txBody>
      </p:sp>
      <p:sp>
        <p:nvSpPr>
          <p:cNvPr id="10" name="TextBox 9"/>
          <p:cNvSpPr txBox="1"/>
          <p:nvPr/>
        </p:nvSpPr>
        <p:spPr>
          <a:xfrm>
            <a:off x="7883760" y="2281535"/>
            <a:ext cx="803040" cy="461665"/>
          </a:xfrm>
          <a:prstGeom prst="rect">
            <a:avLst/>
          </a:prstGeom>
          <a:noFill/>
        </p:spPr>
        <p:txBody>
          <a:bodyPr wrap="none" rtlCol="0">
            <a:spAutoFit/>
          </a:bodyPr>
          <a:lstStyle/>
          <a:p>
            <a:r>
              <a:rPr lang="en-US" sz="2400" b="1" dirty="0" smtClean="0">
                <a:solidFill>
                  <a:srgbClr val="C00000"/>
                </a:solidFill>
              </a:rPr>
              <a:t>JAVA</a:t>
            </a:r>
            <a:endParaRPr lang="en-US" sz="2400" b="1" dirty="0">
              <a:solidFill>
                <a:srgbClr val="C00000"/>
              </a:solidFill>
            </a:endParaRPr>
          </a:p>
        </p:txBody>
      </p:sp>
      <p:sp>
        <p:nvSpPr>
          <p:cNvPr id="11" name="TextBox 10"/>
          <p:cNvSpPr txBox="1"/>
          <p:nvPr/>
        </p:nvSpPr>
        <p:spPr>
          <a:xfrm>
            <a:off x="2607145" y="3154501"/>
            <a:ext cx="4022255" cy="3170099"/>
          </a:xfrm>
          <a:prstGeom prst="rect">
            <a:avLst/>
          </a:prstGeom>
          <a:noFill/>
        </p:spPr>
        <p:txBody>
          <a:bodyPr wrap="none" rtlCol="0">
            <a:spAutoFit/>
          </a:bodyPr>
          <a:lstStyle/>
          <a:p>
            <a:r>
              <a:rPr lang="en-US" sz="2000" b="1" dirty="0" smtClean="0"/>
              <a:t>1.1.  Basic JDBC Program Concepts</a:t>
            </a:r>
          </a:p>
          <a:p>
            <a:r>
              <a:rPr lang="en-US" sz="2000" b="1" dirty="0" smtClean="0"/>
              <a:t>1.2.  Design of JDBC</a:t>
            </a:r>
          </a:p>
          <a:p>
            <a:r>
              <a:rPr lang="en-US" sz="2000" b="1" dirty="0" smtClean="0"/>
              <a:t>1.3.  JDBC Driver</a:t>
            </a:r>
          </a:p>
          <a:p>
            <a:r>
              <a:rPr lang="en-US" sz="2000" b="1" dirty="0" smtClean="0"/>
              <a:t>1.4.  JDBC Architecture</a:t>
            </a:r>
          </a:p>
          <a:p>
            <a:r>
              <a:rPr lang="en-US" sz="2000" b="1" dirty="0" smtClean="0"/>
              <a:t>1.5.  Making the Connection in JDBC</a:t>
            </a:r>
          </a:p>
          <a:p>
            <a:r>
              <a:rPr lang="en-US" sz="2000" b="1" dirty="0" smtClean="0"/>
              <a:t>1.6.  Statement Objects</a:t>
            </a:r>
          </a:p>
          <a:p>
            <a:r>
              <a:rPr lang="en-US" sz="2000" b="1" dirty="0" smtClean="0"/>
              <a:t>1.7.  </a:t>
            </a:r>
            <a:r>
              <a:rPr lang="en-US" sz="2000" b="1" dirty="0" err="1" smtClean="0"/>
              <a:t>ResultSet</a:t>
            </a:r>
            <a:endParaRPr lang="en-US" sz="2000" b="1" dirty="0" smtClean="0"/>
          </a:p>
          <a:p>
            <a:r>
              <a:rPr lang="en-US" sz="2000" b="1" dirty="0" smtClean="0"/>
              <a:t>1.8.  Executing SQL Commands</a:t>
            </a:r>
          </a:p>
          <a:p>
            <a:r>
              <a:rPr lang="en-US" sz="2000" b="1" dirty="0" smtClean="0"/>
              <a:t>1.9.  Executing Queries</a:t>
            </a:r>
          </a:p>
          <a:p>
            <a:endParaRPr lang="en-US" sz="2000" b="1" dirty="0"/>
          </a:p>
        </p:txBody>
      </p:sp>
    </p:spTree>
    <p:extLst>
      <p:ext uri="{BB962C8B-B14F-4D97-AF65-F5344CB8AC3E}">
        <p14:creationId xmlns:p14="http://schemas.microsoft.com/office/powerpoint/2010/main" xmlns="" val="2419135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marL="349250" indent="-349250" algn="just">
              <a:buFont typeface="Wingdings" pitchFamily="2" charset="2"/>
              <a:buChar char="Ø"/>
            </a:pPr>
            <a:r>
              <a:rPr lang="en-US" dirty="0" smtClean="0"/>
              <a:t>JDBC stands for Java Database Connectivity. It is set of Java API’s (application programming interface) used for executing SQL statements. This API consists of a set of classes and interfaces to enable programmers to write pure Java Database applications.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JDBC is a software layer that allows developers to write real client –server projects in Java. JDBC does not concern itself with specific DBMS functions. JDBC API defines how an application opens a connection, communicates with a database, executes SQL statements, and retrieves query result.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JDBC is based on the X/OPEN call level interface (CLI) for SQL. Call Level Interface is a library of function calls that supports SQL statements. CLI requires neither host variables nor other embedded SQL concepts that would make it less flexible from a programmer‘s perspective. It is still possible, however, to maintain and use specific functions of a database management system when accessing the database through a CLI.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JDBC was designed to be very compact, simple interface focusing on the execution of raw SQL statements and retrieving the results. The goal of creating JDBC is to create an interface that keeps simple tasks, while ensuring the more difficult and uncommon tasks are at least made possible.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152400"/>
            <a:ext cx="4572000" cy="523220"/>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Introduction</a:t>
            </a:r>
            <a:endParaRPr lang="en-US"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2109157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524315"/>
          </a:xfrm>
          <a:prstGeom prst="rect">
            <a:avLst/>
          </a:prstGeom>
          <a:noFill/>
        </p:spPr>
        <p:txBody>
          <a:bodyPr wrap="square" rtlCol="0">
            <a:spAutoFit/>
          </a:bodyPr>
          <a:lstStyle/>
          <a:p>
            <a:pPr algn="just"/>
            <a:r>
              <a:rPr lang="en-US" dirty="0" smtClean="0"/>
              <a:t>JDBC was designed to be very compact, simple interface focusing on the execution of raw SQL statements and retrieving the results. The goal of creating JDBC is to create an interface that keeps simple tasks, while ensuring the more difficult and uncommon tasks are at least made possible. Microsoft ODBC API offers connectivity to almost all databases on all platforms and is the most widely used programming interface for accessing relational database. But ODBC cannot be directly used with java programs due to various reasons enumerated in the JDBC vs. ODBC section. Hence the need for JDBC came into existence.</a:t>
            </a:r>
          </a:p>
          <a:p>
            <a:pPr algn="just"/>
            <a:endParaRPr lang="en-US" b="1" dirty="0" smtClean="0"/>
          </a:p>
          <a:p>
            <a:pPr algn="just"/>
            <a:r>
              <a:rPr lang="en-US" b="1" dirty="0" smtClean="0">
                <a:solidFill>
                  <a:srgbClr val="C00000"/>
                </a:solidFill>
              </a:rPr>
              <a:t>A)  Characteristics of JDBC:</a:t>
            </a:r>
            <a:endParaRPr lang="en-US" sz="2000" dirty="0" smtClean="0">
              <a:solidFill>
                <a:srgbClr val="C00000"/>
              </a:solidFill>
            </a:endParaRPr>
          </a:p>
          <a:p>
            <a:pPr marL="288925"/>
            <a:r>
              <a:rPr lang="en-US" dirty="0" smtClean="0"/>
              <a:t>The following are the characteristics of JDBC. </a:t>
            </a:r>
            <a:endParaRPr lang="en-US" sz="2000" dirty="0" smtClean="0"/>
          </a:p>
          <a:p>
            <a:pPr lvl="0"/>
            <a:r>
              <a:rPr lang="en-US" dirty="0" smtClean="0"/>
              <a:t>1)  It is a call-level SQL interface for java.</a:t>
            </a:r>
            <a:endParaRPr lang="en-US" sz="2000" dirty="0" smtClean="0"/>
          </a:p>
          <a:p>
            <a:pPr lvl="0"/>
            <a:r>
              <a:rPr lang="en-US" dirty="0" smtClean="0"/>
              <a:t>2)  It does not restrict the type of queries passed to an underlying DBMS driver.</a:t>
            </a:r>
            <a:endParaRPr lang="en-US" sz="2000" dirty="0" smtClean="0"/>
          </a:p>
          <a:p>
            <a:pPr lvl="0"/>
            <a:r>
              <a:rPr lang="en-US" dirty="0" smtClean="0"/>
              <a:t>3)  JDBC mechanism are simple to understand and use.</a:t>
            </a:r>
            <a:endParaRPr lang="en-US" sz="2000" dirty="0" smtClean="0"/>
          </a:p>
          <a:p>
            <a:pPr lvl="0"/>
            <a:r>
              <a:rPr lang="en-US" dirty="0" smtClean="0"/>
              <a:t>4)  It provides a java interface that stays consistent with the rest of the Java system.</a:t>
            </a:r>
            <a:endParaRPr lang="en-US" sz="2000" dirty="0" smtClean="0"/>
          </a:p>
          <a:p>
            <a:pPr lvl="0"/>
            <a:r>
              <a:rPr lang="en-US" dirty="0" smtClean="0"/>
              <a:t>5)  JDBC may be implemented on top of common SQL level APIs.</a:t>
            </a:r>
            <a:endParaRPr lang="en-US" sz="2000" dirty="0" smtClean="0"/>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84993627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278094"/>
          </a:xfrm>
          <a:prstGeom prst="rect">
            <a:avLst/>
          </a:prstGeom>
          <a:noFill/>
        </p:spPr>
        <p:txBody>
          <a:bodyPr wrap="square" rtlCol="0">
            <a:spAutoFit/>
          </a:bodyPr>
          <a:lstStyle/>
          <a:p>
            <a:pPr marL="0" lvl="2"/>
            <a:r>
              <a:rPr lang="en-US" b="1" dirty="0" smtClean="0">
                <a:solidFill>
                  <a:srgbClr val="C00000"/>
                </a:solidFill>
              </a:rPr>
              <a:t>B)  Java and JDBC:</a:t>
            </a:r>
            <a:endParaRPr lang="en-US" sz="2000" dirty="0" smtClean="0">
              <a:solidFill>
                <a:srgbClr val="C00000"/>
              </a:solidFill>
            </a:endParaRPr>
          </a:p>
          <a:p>
            <a:pPr marL="288925" algn="just"/>
            <a:r>
              <a:rPr lang="en-US" dirty="0" smtClean="0"/>
              <a:t>The combination of java with JDBC is very useful because it lets the programmer run his/her program on different platforms, Java programs are secure, robust, automatically downloaded from the network and java is a good language to create database applications. JDBC API enables Java applications to interact with different types of database. It is possible to publish vital information from a remote database on a web page using a java applet. With increasing inclination of programmers towards Java, knowledge about JDBC is essential. </a:t>
            </a:r>
            <a:endParaRPr lang="en-US" sz="2000" dirty="0" smtClean="0"/>
          </a:p>
          <a:p>
            <a:pPr marL="288925" algn="just"/>
            <a:endParaRPr lang="en-US" sz="2000" b="1" dirty="0" smtClean="0"/>
          </a:p>
          <a:p>
            <a:pPr marL="288925" algn="just"/>
            <a:r>
              <a:rPr lang="en-US" b="1" dirty="0" smtClean="0"/>
              <a:t>Advantages of using Java with JDBC: </a:t>
            </a:r>
            <a:endParaRPr lang="en-US" sz="2000" b="1" dirty="0" smtClean="0"/>
          </a:p>
          <a:p>
            <a:pPr marL="288925" algn="just"/>
            <a:r>
              <a:rPr lang="en-US" dirty="0" smtClean="0"/>
              <a:t>Some of the advantages of using Java with JDBC are as follows: </a:t>
            </a:r>
            <a:endParaRPr lang="en-US" sz="2000" dirty="0" smtClean="0"/>
          </a:p>
          <a:p>
            <a:pPr marL="577850" indent="-288925" algn="just">
              <a:buFont typeface="Wingdings" pitchFamily="2" charset="2"/>
              <a:buChar char="§"/>
            </a:pPr>
            <a:r>
              <a:rPr lang="en-US" dirty="0" smtClean="0"/>
              <a:t>Easy and economical. </a:t>
            </a:r>
            <a:endParaRPr lang="en-US" sz="2000" dirty="0" smtClean="0"/>
          </a:p>
          <a:p>
            <a:pPr marL="577850" indent="-288925" algn="just">
              <a:buFont typeface="Wingdings" pitchFamily="2" charset="2"/>
              <a:buChar char="§"/>
            </a:pPr>
            <a:r>
              <a:rPr lang="en-US" dirty="0" smtClean="0"/>
              <a:t>Continued usage of already installed databases. </a:t>
            </a:r>
            <a:endParaRPr lang="en-US" sz="2000" dirty="0" smtClean="0"/>
          </a:p>
          <a:p>
            <a:pPr marL="577850" indent="-288925" algn="just">
              <a:buFont typeface="Wingdings" pitchFamily="2" charset="2"/>
              <a:buChar char="§"/>
            </a:pPr>
            <a:r>
              <a:rPr lang="en-US" dirty="0" smtClean="0"/>
              <a:t>Development time is short. </a:t>
            </a:r>
            <a:endParaRPr lang="en-US" sz="2000" dirty="0" smtClean="0"/>
          </a:p>
          <a:p>
            <a:pPr marL="577850" indent="-288925" algn="just">
              <a:buFont typeface="Wingdings" pitchFamily="2" charset="2"/>
              <a:buChar char="§"/>
            </a:pPr>
            <a:r>
              <a:rPr lang="en-US" dirty="0" smtClean="0"/>
              <a:t>Installation and version control simplified. </a:t>
            </a:r>
            <a:endParaRPr lang="en-US" sz="2000" dirty="0" smtClean="0"/>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81294126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solidFill>
                  <a:srgbClr val="C00000"/>
                </a:solidFill>
              </a:rPr>
              <a:t>C)  Working of JDBC:</a:t>
            </a:r>
            <a:endParaRPr lang="en-US" sz="2000" dirty="0" smtClean="0">
              <a:solidFill>
                <a:srgbClr val="C00000"/>
              </a:solidFill>
            </a:endParaRPr>
          </a:p>
          <a:p>
            <a:pPr marL="517525" lvl="0" indent="-228600" algn="just">
              <a:buFont typeface="Wingdings" pitchFamily="2" charset="2"/>
              <a:buChar char="§"/>
            </a:pPr>
            <a:r>
              <a:rPr lang="en-US" dirty="0" smtClean="0"/>
              <a:t>JDBC defines a set of API objects and methods to interact with the underlying database. A Java program first opens a connection to the database, makes a statement object, passes SQL statements to the underlying database management system (DBMS) through the statement object and retrieve the results as well as information about the result set.</a:t>
            </a:r>
            <a:endParaRPr lang="en-US" sz="2000" dirty="0" smtClean="0"/>
          </a:p>
          <a:p>
            <a:pPr marL="517525" lvl="0" indent="-228600" algn="just">
              <a:buFont typeface="Wingdings" pitchFamily="2" charset="2"/>
              <a:buChar char="§"/>
            </a:pPr>
            <a:r>
              <a:rPr lang="en-US" dirty="0" smtClean="0"/>
              <a:t>There are two types of interfaces – low –level interface and high-level interface. While high level interfaces are user-friendly, low-level interfaces are not. JDBC is a low-level API interface, i.e. it used to invoke or call SQL commands directly. The required SQL statements are passed as strings to Java methods.</a:t>
            </a:r>
            <a:endParaRPr lang="en-US" sz="2000" dirty="0" smtClean="0"/>
          </a:p>
          <a:p>
            <a:pPr marL="517525" lvl="0" indent="-228600" algn="just">
              <a:buFont typeface="Wingdings" pitchFamily="2" charset="2"/>
              <a:buChar char="§"/>
            </a:pPr>
            <a:r>
              <a:rPr lang="en-US" dirty="0" smtClean="0"/>
              <a:t>Some of the current trend that are being developed to add more features to JDBC are embedded SQL for java and direct mapping of relational database to java classes.</a:t>
            </a:r>
            <a:endParaRPr lang="en-US" sz="2000" dirty="0" smtClean="0"/>
          </a:p>
          <a:p>
            <a:pPr marL="517525" lvl="0" indent="-228600" algn="just">
              <a:buFont typeface="Wingdings" pitchFamily="2" charset="2"/>
              <a:buChar char="§"/>
            </a:pPr>
            <a:r>
              <a:rPr lang="en-US" dirty="0" smtClean="0"/>
              <a:t>Embedded SQL enables mixing of java into SQL statements. These statements are translated into JDBC calls using SQL Processor. In this type of direct mapping of relational database tables to java, each row of the table becomes an instance of the class and each column value corresponds to an attribute of that instance. Mapping is being provided that makes rows of multiple tables to form a java class.</a:t>
            </a:r>
            <a:endParaRPr lang="en-US" sz="2000" dirty="0" smtClean="0"/>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57201097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solidFill>
                  <a:srgbClr val="C00000"/>
                </a:solidFill>
              </a:rPr>
              <a:t>D)  JDBC Vs. ODBC:</a:t>
            </a:r>
            <a:endParaRPr lang="en-US" sz="2000" dirty="0" smtClean="0">
              <a:solidFill>
                <a:srgbClr val="C00000"/>
              </a:solidFill>
            </a:endParaRPr>
          </a:p>
          <a:p>
            <a:pPr marL="288925" algn="just"/>
            <a:r>
              <a:rPr lang="en-US" dirty="0" smtClean="0"/>
              <a:t>The most widely used interface to access relational database today is Microsoft‘s ODBC API. ODBC performs similar tasks as that of JDC(Java Development Connection) and yet JDBC is preferred due to the following reasons : </a:t>
            </a:r>
            <a:endParaRPr lang="en-US" sz="2000" dirty="0" smtClean="0"/>
          </a:p>
          <a:p>
            <a:pPr marL="577850" lvl="0" indent="-288925" algn="just">
              <a:buFont typeface="Wingdings" pitchFamily="2" charset="2"/>
              <a:buChar char="§"/>
            </a:pPr>
            <a:r>
              <a:rPr lang="en-US" dirty="0" smtClean="0"/>
              <a:t>ODBC cannot be directly used with Java because it uses a C interface. Calls from Java to native C code have a number of drawbacks in the security, implementation, robustness and automatic portability of applications. </a:t>
            </a:r>
            <a:endParaRPr lang="en-US" sz="2000" dirty="0" smtClean="0"/>
          </a:p>
          <a:p>
            <a:pPr marL="577850" lvl="0" indent="-288925" algn="just">
              <a:buFont typeface="Wingdings" pitchFamily="2" charset="2"/>
              <a:buChar char="§"/>
            </a:pPr>
            <a:r>
              <a:rPr lang="en-US" dirty="0" smtClean="0"/>
              <a:t>ODBC makes use of pointers which have been totally removed from Java.</a:t>
            </a:r>
            <a:endParaRPr lang="en-US" sz="2000" dirty="0" smtClean="0"/>
          </a:p>
          <a:p>
            <a:pPr marL="577850" lvl="0" indent="-288925" algn="just">
              <a:buFont typeface="Wingdings" pitchFamily="2" charset="2"/>
              <a:buChar char="§"/>
            </a:pPr>
            <a:r>
              <a:rPr lang="en-US" dirty="0" smtClean="0"/>
              <a:t>ODBC mixes simple and advanced features together and has complex options for simple queries. But JDBC is designed to keep things simple while allowing advanced capabilities when required. </a:t>
            </a:r>
            <a:endParaRPr lang="en-US" sz="2000" dirty="0" smtClean="0"/>
          </a:p>
          <a:p>
            <a:pPr marL="577850" lvl="0" indent="-288925" algn="just">
              <a:buFont typeface="Wingdings" pitchFamily="2" charset="2"/>
              <a:buChar char="§"/>
            </a:pPr>
            <a:r>
              <a:rPr lang="en-US" dirty="0" smtClean="0"/>
              <a:t>JDBC API is a natural Java Interface and is built on ODBC. JDBC retains some of the basic features of ODBC like X/Open SQL Call Level Interface. </a:t>
            </a:r>
            <a:endParaRPr lang="en-US" sz="2000" dirty="0" smtClean="0"/>
          </a:p>
          <a:p>
            <a:pPr marL="577850" lvl="0" indent="-288925" algn="just">
              <a:buFont typeface="Wingdings" pitchFamily="2" charset="2"/>
              <a:buChar char="§"/>
            </a:pPr>
            <a:r>
              <a:rPr lang="en-US" dirty="0" smtClean="0"/>
              <a:t>JDBC is to Java programs and ODBC is to programs written in languages other than Java. </a:t>
            </a:r>
            <a:endParaRPr lang="en-US" sz="2000" dirty="0" smtClean="0"/>
          </a:p>
          <a:p>
            <a:pPr marL="577850" lvl="0" indent="-288925" algn="just">
              <a:buFont typeface="Wingdings" pitchFamily="2" charset="2"/>
              <a:buChar char="§"/>
            </a:pPr>
            <a:r>
              <a:rPr lang="en-US" dirty="0" smtClean="0"/>
              <a:t>ODBC is used between applications and JDBC is used by Java programmers to connect to databases.</a:t>
            </a:r>
            <a:endParaRPr lang="en-US" sz="2000" dirty="0" smtClean="0"/>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012245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923330"/>
          </a:xfrm>
          <a:prstGeom prst="rect">
            <a:avLst/>
          </a:prstGeom>
          <a:noFill/>
        </p:spPr>
        <p:txBody>
          <a:bodyPr wrap="square" rtlCol="0">
            <a:spAutoFit/>
          </a:bodyPr>
          <a:lstStyle/>
          <a:p>
            <a:pPr marL="0" lvl="2"/>
            <a:r>
              <a:rPr lang="en-US" b="1" dirty="0" smtClean="0">
                <a:solidFill>
                  <a:srgbClr val="C00000"/>
                </a:solidFill>
              </a:rPr>
              <a:t>E)  Common JDBC Components:</a:t>
            </a:r>
            <a:endParaRPr lang="en-US" sz="2000" dirty="0" smtClean="0">
              <a:solidFill>
                <a:srgbClr val="C00000"/>
              </a:solidFill>
            </a:endParaRPr>
          </a:p>
          <a:p>
            <a:pPr marL="288925"/>
            <a:r>
              <a:rPr lang="en-US" dirty="0" smtClean="0"/>
              <a:t>The JDBC API provides the following interfaces and classes:</a:t>
            </a:r>
            <a:endParaRPr lang="en-US" sz="2000" dirty="0" smtClean="0"/>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1371600" y="1143000"/>
          <a:ext cx="65532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3830229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909310"/>
          </a:xfrm>
          <a:prstGeom prst="rect">
            <a:avLst/>
          </a:prstGeom>
          <a:noFill/>
        </p:spPr>
        <p:txBody>
          <a:bodyPr wrap="square" rtlCol="0">
            <a:spAutoFit/>
          </a:bodyPr>
          <a:lstStyle/>
          <a:p>
            <a:pPr marL="0" lvl="2" algn="just"/>
            <a:r>
              <a:rPr lang="en-US" b="1" dirty="0" smtClean="0">
                <a:solidFill>
                  <a:srgbClr val="C00000"/>
                </a:solidFill>
              </a:rPr>
              <a:t>E)  Common JDBC Components:</a:t>
            </a:r>
            <a:endParaRPr lang="en-US" sz="2000" dirty="0" smtClean="0">
              <a:solidFill>
                <a:srgbClr val="C00000"/>
              </a:solidFill>
            </a:endParaRPr>
          </a:p>
          <a:p>
            <a:pPr lvl="0" algn="just"/>
            <a:r>
              <a:rPr lang="en-US" b="1" dirty="0" smtClean="0"/>
              <a:t>1)  </a:t>
            </a:r>
            <a:r>
              <a:rPr lang="en-US" b="1" dirty="0" err="1" smtClean="0"/>
              <a:t>DriverManager</a:t>
            </a:r>
            <a:r>
              <a:rPr lang="en-US" b="1" dirty="0" smtClean="0"/>
              <a:t>:</a:t>
            </a:r>
            <a:endParaRPr lang="en-US" dirty="0" smtClean="0"/>
          </a:p>
          <a:p>
            <a:pPr marL="288925" algn="just"/>
            <a:r>
              <a:rPr lang="en-US" dirty="0" smtClean="0"/>
              <a:t>This class manages a list of database drivers. Matches connection requests from the java application with the proper database driver using communication </a:t>
            </a:r>
            <a:r>
              <a:rPr lang="en-US" dirty="0" err="1" smtClean="0"/>
              <a:t>subprotocol</a:t>
            </a:r>
            <a:r>
              <a:rPr lang="en-US" dirty="0" smtClean="0"/>
              <a:t>. </a:t>
            </a:r>
          </a:p>
          <a:p>
            <a:pPr lvl="0" algn="just"/>
            <a:r>
              <a:rPr lang="en-US" b="1" dirty="0" smtClean="0"/>
              <a:t>2)  Driver: </a:t>
            </a:r>
            <a:endParaRPr lang="en-US" dirty="0" smtClean="0"/>
          </a:p>
          <a:p>
            <a:pPr marL="288925" algn="just"/>
            <a:r>
              <a:rPr lang="en-US" dirty="0" smtClean="0"/>
              <a:t>This interface handles the communications with the database server. You will interact directly with Driver objects very rarely. Instead, one can use </a:t>
            </a:r>
            <a:r>
              <a:rPr lang="en-US" dirty="0" err="1" smtClean="0"/>
              <a:t>DriverManager</a:t>
            </a:r>
            <a:r>
              <a:rPr lang="en-US" dirty="0" smtClean="0"/>
              <a:t> objects, which manages objects of this type. It also abstracts the details associated with working with Driver objects</a:t>
            </a:r>
          </a:p>
          <a:p>
            <a:pPr lvl="0" algn="just"/>
            <a:r>
              <a:rPr lang="en-US" b="1" dirty="0" smtClean="0"/>
              <a:t>3)  Connection: </a:t>
            </a:r>
            <a:endParaRPr lang="en-US" dirty="0" smtClean="0"/>
          </a:p>
          <a:p>
            <a:pPr marL="288925" algn="just"/>
            <a:r>
              <a:rPr lang="en-US" dirty="0" smtClean="0"/>
              <a:t>This interface with all methods for contacting a database. The connection object represents communication context, i.e., all communication with database is through connection object only.</a:t>
            </a:r>
          </a:p>
          <a:p>
            <a:pPr lvl="0" algn="just"/>
            <a:r>
              <a:rPr lang="en-US" b="1" dirty="0" smtClean="0"/>
              <a:t>4)  Statement: </a:t>
            </a:r>
            <a:endParaRPr lang="en-US" dirty="0" smtClean="0"/>
          </a:p>
          <a:p>
            <a:pPr marL="288925" algn="just"/>
            <a:r>
              <a:rPr lang="en-US" dirty="0" smtClean="0"/>
              <a:t>One uses objects created from this interface to submit the SQL statements to the database. Some derived interfaces accept parameters in addition to executing stored procedures.</a:t>
            </a:r>
          </a:p>
          <a:p>
            <a:pPr lvl="0" algn="just"/>
            <a:r>
              <a:rPr lang="en-US" b="1" dirty="0" smtClean="0"/>
              <a:t>5)  </a:t>
            </a:r>
            <a:r>
              <a:rPr lang="en-US" b="1" dirty="0" err="1" smtClean="0"/>
              <a:t>ResultSet</a:t>
            </a:r>
            <a:r>
              <a:rPr lang="en-US" b="1" dirty="0" smtClean="0"/>
              <a:t>: </a:t>
            </a:r>
            <a:endParaRPr lang="en-US" dirty="0" smtClean="0"/>
          </a:p>
          <a:p>
            <a:pPr marL="288925" algn="just"/>
            <a:r>
              <a:rPr lang="en-US" dirty="0" smtClean="0"/>
              <a:t>These objects hold data retrieved from a database after you execute an SQL query using Statement objects. It acts as an </a:t>
            </a:r>
            <a:r>
              <a:rPr lang="en-US" dirty="0" err="1" smtClean="0"/>
              <a:t>iterator</a:t>
            </a:r>
            <a:r>
              <a:rPr lang="en-US" dirty="0" smtClean="0"/>
              <a:t> to allow you to move through its data.</a:t>
            </a:r>
          </a:p>
          <a:p>
            <a:pPr lvl="0" algn="just"/>
            <a:r>
              <a:rPr lang="en-US" b="1" dirty="0" smtClean="0"/>
              <a:t>6)  </a:t>
            </a:r>
            <a:r>
              <a:rPr lang="en-US" b="1" dirty="0" err="1" smtClean="0"/>
              <a:t>SQLException</a:t>
            </a:r>
            <a:r>
              <a:rPr lang="en-US" b="1" dirty="0" smtClean="0"/>
              <a:t>: </a:t>
            </a:r>
            <a:endParaRPr lang="en-US" dirty="0" smtClean="0"/>
          </a:p>
          <a:p>
            <a:pPr marL="288925" algn="just"/>
            <a:r>
              <a:rPr lang="en-US" dirty="0" smtClean="0"/>
              <a:t>This class handles any errors that occur in a database application.</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1.1 Basic JDBC Program Concepts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4056888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754326"/>
          </a:xfrm>
          <a:prstGeom prst="rect">
            <a:avLst/>
          </a:prstGeom>
          <a:noFill/>
        </p:spPr>
        <p:txBody>
          <a:bodyPr wrap="square" rtlCol="0">
            <a:spAutoFit/>
          </a:bodyPr>
          <a:lstStyle/>
          <a:p>
            <a:pPr algn="just"/>
            <a:r>
              <a:rPr lang="en-US" dirty="0" smtClean="0"/>
              <a:t>The JDBC consists of two layers. The top layer is the JDBC API. This API communicates with the JDBC manager driver API, sending it the various SQL statements. The manager should (transparently to the programmer) communicate with the various third-party drivers that actually connect to the database and return the information from the query or perform the action specified by the query. The JDBC specification will actually allow you to pass any string to the underlying driver. The driver can pass this string to the database.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1.2 Design of JDBC</a:t>
            </a:r>
            <a:endParaRPr lang="en-US" sz="2400" b="1" dirty="0">
              <a:solidFill>
                <a:srgbClr val="002060"/>
              </a:solidFill>
              <a:latin typeface="Arial" pitchFamily="34" charset="0"/>
              <a:cs typeface="Arial" pitchFamily="34" charset="0"/>
            </a:endParaRPr>
          </a:p>
        </p:txBody>
      </p:sp>
      <p:grpSp>
        <p:nvGrpSpPr>
          <p:cNvPr id="1026" name="Group 2"/>
          <p:cNvGrpSpPr>
            <a:grpSpLocks/>
          </p:cNvGrpSpPr>
          <p:nvPr/>
        </p:nvGrpSpPr>
        <p:grpSpPr bwMode="auto">
          <a:xfrm>
            <a:off x="2819400" y="3048000"/>
            <a:ext cx="4038600" cy="3482975"/>
            <a:chOff x="3940" y="2282"/>
            <a:chExt cx="4809" cy="4646"/>
          </a:xfrm>
        </p:grpSpPr>
        <p:sp>
          <p:nvSpPr>
            <p:cNvPr id="1027" name="Rectangle 3"/>
            <p:cNvSpPr>
              <a:spLocks noChangeArrowheads="1"/>
            </p:cNvSpPr>
            <p:nvPr/>
          </p:nvSpPr>
          <p:spPr bwMode="auto">
            <a:xfrm>
              <a:off x="3940" y="2282"/>
              <a:ext cx="2961" cy="761"/>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 b="1" i="0"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ts val="600"/>
                </a:spcAft>
                <a:buClrTx/>
                <a:buSzTx/>
                <a:buFontTx/>
                <a:buNone/>
                <a:tabLst/>
              </a:pPr>
              <a:r>
                <a:rPr kumimoji="0" lang="en-US" sz="11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1028" name="Rectangle 4"/>
            <p:cNvSpPr>
              <a:spLocks noChangeArrowheads="1"/>
            </p:cNvSpPr>
            <p:nvPr/>
          </p:nvSpPr>
          <p:spPr bwMode="auto">
            <a:xfrm>
              <a:off x="3940" y="3043"/>
              <a:ext cx="2961" cy="761"/>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500" b="1" i="0"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JDBC Driver Manager</a:t>
              </a:r>
              <a:endParaRPr kumimoji="0" lang="en-US" sz="1800" b="0" i="0" u="none" strike="noStrike" cap="none" normalizeH="0" baseline="0" smtClean="0">
                <a:ln>
                  <a:noFill/>
                </a:ln>
                <a:solidFill>
                  <a:schemeClr val="tx1"/>
                </a:solidFill>
                <a:effectLst/>
                <a:latin typeface="Arial" pitchFamily="34" charset="0"/>
              </a:endParaRPr>
            </a:p>
          </p:txBody>
        </p:sp>
        <p:sp>
          <p:nvSpPr>
            <p:cNvPr id="1029" name="Rectangle 5"/>
            <p:cNvSpPr>
              <a:spLocks noChangeArrowheads="1"/>
            </p:cNvSpPr>
            <p:nvPr/>
          </p:nvSpPr>
          <p:spPr bwMode="auto">
            <a:xfrm>
              <a:off x="3940" y="3804"/>
              <a:ext cx="1331" cy="1141"/>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8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JDBC/ODBC Bridge</a:t>
              </a:r>
              <a:endParaRPr kumimoji="0" lang="en-US" sz="1800" b="0" i="0" u="none" strike="noStrike" cap="none" normalizeH="0" baseline="0" smtClean="0">
                <a:ln>
                  <a:noFill/>
                </a:ln>
                <a:solidFill>
                  <a:schemeClr val="tx1"/>
                </a:solidFill>
                <a:effectLst/>
                <a:latin typeface="Arial" pitchFamily="34" charset="0"/>
              </a:endParaRPr>
            </a:p>
          </p:txBody>
        </p:sp>
        <p:sp>
          <p:nvSpPr>
            <p:cNvPr id="1030" name="Rectangle 6"/>
            <p:cNvSpPr>
              <a:spLocks noChangeArrowheads="1"/>
            </p:cNvSpPr>
            <p:nvPr/>
          </p:nvSpPr>
          <p:spPr bwMode="auto">
            <a:xfrm>
              <a:off x="5570" y="3804"/>
              <a:ext cx="1331" cy="1141"/>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chemeClr val="tx1"/>
                  </a:solidFill>
                  <a:effectLst/>
                  <a:latin typeface="Arial" pitchFamily="34" charset="0"/>
                </a:rPr>
                <a:t>Vendor Supplied JDBC Driver</a:t>
              </a:r>
              <a:endParaRPr kumimoji="0" lang="en-US" sz="1800" b="0" i="0" u="none" strike="noStrike" cap="none" normalizeH="0" baseline="0" smtClean="0">
                <a:ln>
                  <a:noFill/>
                </a:ln>
                <a:solidFill>
                  <a:schemeClr val="tx1"/>
                </a:solidFill>
                <a:effectLst/>
                <a:latin typeface="Arial" pitchFamily="34" charset="0"/>
              </a:endParaRPr>
            </a:p>
          </p:txBody>
        </p:sp>
        <p:sp>
          <p:nvSpPr>
            <p:cNvPr id="1031" name="Rectangle 7"/>
            <p:cNvSpPr>
              <a:spLocks noChangeArrowheads="1"/>
            </p:cNvSpPr>
            <p:nvPr/>
          </p:nvSpPr>
          <p:spPr bwMode="auto">
            <a:xfrm>
              <a:off x="3940" y="4945"/>
              <a:ext cx="1331" cy="78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ODBC Driver</a:t>
              </a:r>
              <a:endParaRPr kumimoji="0" lang="en-US" sz="1800" b="0" i="0" u="none" strike="noStrike" cap="none" normalizeH="0" baseline="0" smtClean="0">
                <a:ln>
                  <a:noFill/>
                </a:ln>
                <a:solidFill>
                  <a:schemeClr val="tx1"/>
                </a:solidFill>
                <a:effectLst/>
                <a:latin typeface="Arial" pitchFamily="34" charset="0"/>
              </a:endParaRPr>
            </a:p>
          </p:txBody>
        </p:sp>
        <p:cxnSp>
          <p:nvCxnSpPr>
            <p:cNvPr id="1032" name="AutoShape 8"/>
            <p:cNvCxnSpPr>
              <a:cxnSpLocks noChangeShapeType="1"/>
            </p:cNvCxnSpPr>
            <p:nvPr/>
          </p:nvCxnSpPr>
          <p:spPr bwMode="auto">
            <a:xfrm>
              <a:off x="5476" y="2782"/>
              <a:ext cx="0" cy="394"/>
            </a:xfrm>
            <a:prstGeom prst="straightConnector1">
              <a:avLst/>
            </a:prstGeom>
            <a:noFill/>
            <a:ln w="19050">
              <a:solidFill>
                <a:srgbClr val="000000"/>
              </a:solidFill>
              <a:round/>
              <a:headEnd type="triangle" w="med" len="med"/>
              <a:tailEnd type="triangle" w="med" len="med"/>
            </a:ln>
          </p:spPr>
        </p:cxnSp>
        <p:cxnSp>
          <p:nvCxnSpPr>
            <p:cNvPr id="1033" name="AutoShape 9"/>
            <p:cNvCxnSpPr>
              <a:cxnSpLocks noChangeShapeType="1"/>
            </p:cNvCxnSpPr>
            <p:nvPr/>
          </p:nvCxnSpPr>
          <p:spPr bwMode="auto">
            <a:xfrm>
              <a:off x="4619" y="3650"/>
              <a:ext cx="0" cy="394"/>
            </a:xfrm>
            <a:prstGeom prst="straightConnector1">
              <a:avLst/>
            </a:prstGeom>
            <a:noFill/>
            <a:ln w="19050">
              <a:solidFill>
                <a:srgbClr val="000000"/>
              </a:solidFill>
              <a:round/>
              <a:headEnd type="triangle" w="med" len="med"/>
              <a:tailEnd type="triangle" w="med" len="med"/>
            </a:ln>
          </p:spPr>
        </p:cxnSp>
        <p:cxnSp>
          <p:nvCxnSpPr>
            <p:cNvPr id="1034" name="AutoShape 10"/>
            <p:cNvCxnSpPr>
              <a:cxnSpLocks noChangeShapeType="1"/>
            </p:cNvCxnSpPr>
            <p:nvPr/>
          </p:nvCxnSpPr>
          <p:spPr bwMode="auto">
            <a:xfrm>
              <a:off x="6222" y="3650"/>
              <a:ext cx="0" cy="394"/>
            </a:xfrm>
            <a:prstGeom prst="straightConnector1">
              <a:avLst/>
            </a:prstGeom>
            <a:noFill/>
            <a:ln w="19050">
              <a:solidFill>
                <a:srgbClr val="000000"/>
              </a:solidFill>
              <a:round/>
              <a:headEnd type="triangle" w="med" len="med"/>
              <a:tailEnd type="triangle" w="med" len="med"/>
            </a:ln>
          </p:spPr>
        </p:cxnSp>
        <p:sp>
          <p:nvSpPr>
            <p:cNvPr id="1035" name="Rectangle 11"/>
            <p:cNvSpPr>
              <a:spLocks noChangeArrowheads="1"/>
            </p:cNvSpPr>
            <p:nvPr/>
          </p:nvSpPr>
          <p:spPr bwMode="auto">
            <a:xfrm>
              <a:off x="7051" y="2880"/>
              <a:ext cx="1141" cy="3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JDBC API</a:t>
              </a:r>
              <a:endParaRPr kumimoji="0" lang="en-US" sz="1800" b="0" i="0" u="none" strike="noStrike" cap="none" normalizeH="0" baseline="0" smtClean="0">
                <a:ln>
                  <a:noFill/>
                </a:ln>
                <a:solidFill>
                  <a:schemeClr val="tx1"/>
                </a:solidFill>
                <a:effectLst/>
                <a:latin typeface="Arial" pitchFamily="34" charset="0"/>
              </a:endParaRPr>
            </a:p>
          </p:txBody>
        </p:sp>
        <p:sp>
          <p:nvSpPr>
            <p:cNvPr id="1036" name="Rectangle 12"/>
            <p:cNvSpPr>
              <a:spLocks noChangeArrowheads="1"/>
            </p:cNvSpPr>
            <p:nvPr/>
          </p:nvSpPr>
          <p:spPr bwMode="auto">
            <a:xfrm>
              <a:off x="7051" y="3650"/>
              <a:ext cx="1698" cy="3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JDBC Driver API</a:t>
              </a:r>
              <a:endParaRPr kumimoji="0" lang="en-US" sz="1800" b="0" i="0" u="none" strike="noStrike" cap="none" normalizeH="0" baseline="0" smtClean="0">
                <a:ln>
                  <a:noFill/>
                </a:ln>
                <a:solidFill>
                  <a:schemeClr val="tx1"/>
                </a:solidFill>
                <a:effectLst/>
                <a:latin typeface="Arial" pitchFamily="34" charset="0"/>
              </a:endParaRPr>
            </a:p>
          </p:txBody>
        </p:sp>
        <p:sp>
          <p:nvSpPr>
            <p:cNvPr id="1037" name="AutoShape 13"/>
            <p:cNvSpPr>
              <a:spLocks noChangeArrowheads="1"/>
            </p:cNvSpPr>
            <p:nvPr/>
          </p:nvSpPr>
          <p:spPr bwMode="auto">
            <a:xfrm>
              <a:off x="7172" y="4877"/>
              <a:ext cx="1249" cy="1114"/>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rPr>
                <a:t>Database</a:t>
              </a:r>
              <a:endParaRPr kumimoji="0" lang="en-US" sz="1800" b="0" i="0" u="none" strike="noStrike" cap="none" normalizeH="0" baseline="0" smtClean="0">
                <a:ln>
                  <a:noFill/>
                </a:ln>
                <a:solidFill>
                  <a:schemeClr val="tx1"/>
                </a:solidFill>
                <a:effectLst/>
                <a:latin typeface="Arial" pitchFamily="34" charset="0"/>
              </a:endParaRPr>
            </a:p>
          </p:txBody>
        </p:sp>
        <p:sp>
          <p:nvSpPr>
            <p:cNvPr id="1038" name="AutoShape 14"/>
            <p:cNvSpPr>
              <a:spLocks noChangeArrowheads="1"/>
            </p:cNvSpPr>
            <p:nvPr/>
          </p:nvSpPr>
          <p:spPr bwMode="auto">
            <a:xfrm>
              <a:off x="3994" y="5814"/>
              <a:ext cx="1249" cy="1114"/>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rPr>
                <a:t>Database</a:t>
              </a:r>
              <a:endParaRPr kumimoji="0" lang="en-US" sz="1800" b="0" i="0" u="none" strike="noStrike" cap="none" normalizeH="0" baseline="0" smtClean="0">
                <a:ln>
                  <a:noFill/>
                </a:ln>
                <a:solidFill>
                  <a:schemeClr val="tx1"/>
                </a:solidFill>
                <a:effectLst/>
                <a:latin typeface="Arial" pitchFamily="34" charset="0"/>
              </a:endParaRPr>
            </a:p>
          </p:txBody>
        </p:sp>
        <p:cxnSp>
          <p:nvCxnSpPr>
            <p:cNvPr id="1039" name="AutoShape 15"/>
            <p:cNvCxnSpPr>
              <a:cxnSpLocks noChangeShapeType="1"/>
            </p:cNvCxnSpPr>
            <p:nvPr/>
          </p:nvCxnSpPr>
          <p:spPr bwMode="auto">
            <a:xfrm>
              <a:off x="4619" y="5534"/>
              <a:ext cx="0" cy="394"/>
            </a:xfrm>
            <a:prstGeom prst="straightConnector1">
              <a:avLst/>
            </a:prstGeom>
            <a:noFill/>
            <a:ln w="19050">
              <a:solidFill>
                <a:srgbClr val="000000"/>
              </a:solidFill>
              <a:round/>
              <a:headEnd type="triangle" w="med" len="med"/>
              <a:tailEnd type="triangle" w="med" len="med"/>
            </a:ln>
          </p:spPr>
        </p:cxnSp>
        <p:cxnSp>
          <p:nvCxnSpPr>
            <p:cNvPr id="1040" name="AutoShape 16"/>
            <p:cNvCxnSpPr>
              <a:cxnSpLocks noChangeShapeType="1"/>
            </p:cNvCxnSpPr>
            <p:nvPr/>
          </p:nvCxnSpPr>
          <p:spPr bwMode="auto">
            <a:xfrm>
              <a:off x="6222" y="4945"/>
              <a:ext cx="0" cy="489"/>
            </a:xfrm>
            <a:prstGeom prst="straightConnector1">
              <a:avLst/>
            </a:prstGeom>
            <a:noFill/>
            <a:ln w="19050">
              <a:solidFill>
                <a:srgbClr val="000000"/>
              </a:solidFill>
              <a:round/>
              <a:headEnd type="triangle" w="med" len="med"/>
              <a:tailEnd/>
            </a:ln>
          </p:spPr>
        </p:cxnSp>
        <p:cxnSp>
          <p:nvCxnSpPr>
            <p:cNvPr id="1041" name="AutoShape 17"/>
            <p:cNvCxnSpPr>
              <a:cxnSpLocks noChangeShapeType="1"/>
            </p:cNvCxnSpPr>
            <p:nvPr/>
          </p:nvCxnSpPr>
          <p:spPr bwMode="auto">
            <a:xfrm>
              <a:off x="6222" y="5434"/>
              <a:ext cx="829" cy="0"/>
            </a:xfrm>
            <a:prstGeom prst="straightConnector1">
              <a:avLst/>
            </a:prstGeom>
            <a:noFill/>
            <a:ln w="19050">
              <a:solidFill>
                <a:srgbClr val="000000"/>
              </a:solidFill>
              <a:round/>
              <a:headEnd/>
              <a:tailEnd type="triangle" w="med" len="med"/>
            </a:ln>
          </p:spPr>
        </p:cxnSp>
      </p:grpSp>
      <p:sp>
        <p:nvSpPr>
          <p:cNvPr id="29" name="Rectangle 28"/>
          <p:cNvSpPr/>
          <p:nvPr/>
        </p:nvSpPr>
        <p:spPr>
          <a:xfrm>
            <a:off x="1676400" y="2819400"/>
            <a:ext cx="6019800" cy="381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08521157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algn="just"/>
            <a:r>
              <a:rPr lang="en-US" dirty="0" smtClean="0"/>
              <a:t>JDBC drivers are classified into the following types:</a:t>
            </a:r>
          </a:p>
          <a:p>
            <a:pPr marL="342900" indent="-342900" algn="just">
              <a:buFont typeface="+mj-lt"/>
              <a:buAutoNum type="arabicParenR"/>
            </a:pPr>
            <a:r>
              <a:rPr lang="en-US" b="1" dirty="0" smtClean="0"/>
              <a:t>A type 1 </a:t>
            </a:r>
            <a:r>
              <a:rPr lang="en-US" dirty="0" smtClean="0"/>
              <a:t>driver translates JDBC to ODBC and relies on an ODBC driver to communicate with the database. Sun includes one such driver, the JDBC/ODBC bridge, with the JDK. However, the bridge requires deployment and proper configuration of an ODBC driver. When JDBC was first released, the bridge was handy for testing, but it was never intended for production use. At this point, there are plenty of better drivers available, and we advise against using the JDBC/ODBC bridge.</a:t>
            </a:r>
          </a:p>
          <a:p>
            <a:pPr marL="342900" indent="-342900" algn="just">
              <a:buFont typeface="+mj-lt"/>
              <a:buAutoNum type="arabicParenR"/>
            </a:pPr>
            <a:r>
              <a:rPr lang="en-US" b="1" dirty="0" smtClean="0"/>
              <a:t>A type 2 </a:t>
            </a:r>
            <a:r>
              <a:rPr lang="en-US" dirty="0" smtClean="0"/>
              <a:t>driver is a driver, written partly in the Java programming language and partly in native code that communicates with the client API of a database. When you use such a driver, you must install some platform-specific code in addition to a Java library. </a:t>
            </a:r>
          </a:p>
          <a:p>
            <a:pPr marL="342900" indent="-342900" algn="just">
              <a:buFont typeface="+mj-lt"/>
              <a:buAutoNum type="arabicParenR"/>
            </a:pPr>
            <a:r>
              <a:rPr lang="en-US" b="1" dirty="0" smtClean="0"/>
              <a:t>A type 3 </a:t>
            </a:r>
            <a:r>
              <a:rPr lang="en-US" dirty="0" smtClean="0"/>
              <a:t>driver is a pure Java client library that uses a database-independent protocol to communicate database requests to a server component, which then translates the requests into a database-specific protocol. The client library is independent of the actual database, thus simplifying deployment.</a:t>
            </a:r>
          </a:p>
          <a:p>
            <a:pPr marL="342900" indent="-342900" algn="just">
              <a:buFont typeface="+mj-lt"/>
              <a:buAutoNum type="arabicParenR"/>
            </a:pPr>
            <a:r>
              <a:rPr lang="en-US" b="1" dirty="0" smtClean="0"/>
              <a:t>A type 4 </a:t>
            </a:r>
            <a:r>
              <a:rPr lang="en-US" dirty="0" smtClean="0"/>
              <a:t>driver is a pure Java library that translates JDBC requests directly to a database-specific protocol. Most database vendors supply either a type 3 or type 4 driver with their database. Furthermore, a number of third-party companies specialize in producing drivers with better standards conformance, support for more platforms, better performance, or, in some cases, simply better reliability than the drivers that are provided by the database vendors.</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1.2 Design of JDBC</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15990641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862322"/>
          </a:xfrm>
          <a:prstGeom prst="rect">
            <a:avLst/>
          </a:prstGeom>
          <a:noFill/>
        </p:spPr>
        <p:txBody>
          <a:bodyPr wrap="square" rtlCol="0">
            <a:spAutoFit/>
          </a:bodyPr>
          <a:lstStyle/>
          <a:p>
            <a:pPr algn="just"/>
            <a:r>
              <a:rPr lang="en-US" dirty="0" smtClean="0"/>
              <a:t>There are 4 types of JDBC drivers. Commonest and most efficient of which are type 4 drivers. Here is the description of each of them:</a:t>
            </a:r>
          </a:p>
          <a:p>
            <a:pPr algn="just"/>
            <a:r>
              <a:rPr lang="en-US" b="1" dirty="0" smtClean="0">
                <a:solidFill>
                  <a:srgbClr val="C00000"/>
                </a:solidFill>
              </a:rPr>
              <a:t>A)  Type 1 - JDBC-ODBC Bridge Driver:</a:t>
            </a:r>
            <a:endParaRPr lang="en-US" dirty="0" smtClean="0">
              <a:solidFill>
                <a:srgbClr val="C00000"/>
              </a:solidFill>
            </a:endParaRPr>
          </a:p>
          <a:p>
            <a:pPr marL="288925" algn="just"/>
            <a:r>
              <a:rPr lang="en-US" dirty="0" smtClean="0"/>
              <a:t>In a Type 1 driver, a JDBC bridge is used to access ODBC drivers installed on each client machine. Using ODBC requires configuring on one’s system a Data Source Name (DSN) that represents the target database. When Java first came out, this was a useful driver because most databases only supported ODBC access but now this type of driver is recommended only for experimental use or when no other alternative is available. The JDBC-ODBC bridge that comes with JDK 1.2 is a good example of this kind of driver.</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1.3 JDBC Driver</a:t>
            </a:r>
            <a:endParaRPr lang="en-US" sz="2400" b="1" dirty="0">
              <a:solidFill>
                <a:srgbClr val="002060"/>
              </a:solidFill>
              <a:latin typeface="Arial" pitchFamily="34" charset="0"/>
              <a:cs typeface="Arial" pitchFamily="34" charset="0"/>
            </a:endParaRPr>
          </a:p>
        </p:txBody>
      </p:sp>
      <p:grpSp>
        <p:nvGrpSpPr>
          <p:cNvPr id="2050" name="Group 2"/>
          <p:cNvGrpSpPr>
            <a:grpSpLocks/>
          </p:cNvGrpSpPr>
          <p:nvPr/>
        </p:nvGrpSpPr>
        <p:grpSpPr bwMode="auto">
          <a:xfrm>
            <a:off x="2593975" y="3686174"/>
            <a:ext cx="3959225" cy="2943225"/>
            <a:chOff x="3125" y="6071"/>
            <a:chExt cx="5634" cy="4290"/>
          </a:xfrm>
        </p:grpSpPr>
        <p:sp>
          <p:nvSpPr>
            <p:cNvPr id="2051" name="Rectangle 3"/>
            <p:cNvSpPr>
              <a:spLocks noChangeArrowheads="1"/>
            </p:cNvSpPr>
            <p:nvPr/>
          </p:nvSpPr>
          <p:spPr bwMode="auto">
            <a:xfrm>
              <a:off x="3125" y="6071"/>
              <a:ext cx="5634" cy="281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2" name="Rectangle 4"/>
            <p:cNvSpPr>
              <a:spLocks noChangeArrowheads="1"/>
            </p:cNvSpPr>
            <p:nvPr/>
          </p:nvSpPr>
          <p:spPr bwMode="auto">
            <a:xfrm>
              <a:off x="5202" y="6071"/>
              <a:ext cx="191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700" b="1" i="0" u="none" strike="noStrike" cap="none" normalizeH="0" baseline="0" smtClean="0">
                  <a:ln>
                    <a:noFill/>
                  </a:ln>
                  <a:solidFill>
                    <a:schemeClr val="tx1"/>
                  </a:solidFill>
                  <a:effectLst/>
                  <a:latin typeface="Arial" pitchFamily="34" charset="0"/>
                </a:rPr>
                <a:t>Local Computer</a:t>
              </a:r>
              <a:endParaRPr kumimoji="0" lang="en-US" sz="1800" b="0" i="0" u="none" strike="noStrike" cap="none" normalizeH="0" baseline="0" smtClean="0">
                <a:ln>
                  <a:noFill/>
                </a:ln>
                <a:solidFill>
                  <a:schemeClr val="tx1"/>
                </a:solidFill>
                <a:effectLst/>
                <a:latin typeface="Arial" pitchFamily="34" charset="0"/>
              </a:endParaRPr>
            </a:p>
          </p:txBody>
        </p:sp>
        <p:sp>
          <p:nvSpPr>
            <p:cNvPr id="2053" name="Rectangle 5"/>
            <p:cNvSpPr>
              <a:spLocks noChangeArrowheads="1"/>
            </p:cNvSpPr>
            <p:nvPr/>
          </p:nvSpPr>
          <p:spPr bwMode="auto">
            <a:xfrm>
              <a:off x="3472" y="6363"/>
              <a:ext cx="2306" cy="230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4" name="Rectangle 6"/>
            <p:cNvSpPr>
              <a:spLocks noChangeArrowheads="1"/>
            </p:cNvSpPr>
            <p:nvPr/>
          </p:nvSpPr>
          <p:spPr bwMode="auto">
            <a:xfrm>
              <a:off x="3472" y="6417"/>
              <a:ext cx="2306" cy="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3596" y="6817"/>
              <a:ext cx="2061" cy="46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Application Code</a:t>
              </a:r>
              <a:endParaRPr kumimoji="0" lang="en-US" sz="1800" b="0" i="0" u="none" strike="noStrike" cap="none" normalizeH="0" baseline="0" smtClean="0">
                <a:ln>
                  <a:noFill/>
                </a:ln>
                <a:solidFill>
                  <a:schemeClr val="tx1"/>
                </a:solidFill>
                <a:effectLst/>
                <a:latin typeface="Arial" pitchFamily="34" charset="0"/>
              </a:endParaRPr>
            </a:p>
          </p:txBody>
        </p:sp>
        <p:cxnSp>
          <p:nvCxnSpPr>
            <p:cNvPr id="2056" name="AutoShape 8"/>
            <p:cNvCxnSpPr>
              <a:cxnSpLocks noChangeShapeType="1"/>
            </p:cNvCxnSpPr>
            <p:nvPr/>
          </p:nvCxnSpPr>
          <p:spPr bwMode="auto">
            <a:xfrm>
              <a:off x="4668" y="7293"/>
              <a:ext cx="9" cy="385"/>
            </a:xfrm>
            <a:prstGeom prst="straightConnector1">
              <a:avLst/>
            </a:prstGeom>
            <a:noFill/>
            <a:ln w="19050">
              <a:solidFill>
                <a:srgbClr val="000000"/>
              </a:solidFill>
              <a:round/>
              <a:headEnd type="triangle" w="med" len="med"/>
              <a:tailEnd type="triangle" w="med" len="med"/>
            </a:ln>
          </p:spPr>
        </p:cxnSp>
        <p:sp>
          <p:nvSpPr>
            <p:cNvPr id="2057" name="Rectangle 9"/>
            <p:cNvSpPr>
              <a:spLocks noChangeArrowheads="1"/>
            </p:cNvSpPr>
            <p:nvPr/>
          </p:nvSpPr>
          <p:spPr bwMode="auto">
            <a:xfrm>
              <a:off x="3638" y="7669"/>
              <a:ext cx="2019" cy="77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Type1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Arial" pitchFamily="34" charset="0"/>
                </a:rPr>
                <a:t>JDBC ODBC Bridge</a:t>
              </a:r>
              <a:endParaRPr kumimoji="0" lang="en-US" sz="1800" b="0" i="0" u="none" strike="noStrike" cap="none" normalizeH="0" baseline="0" smtClean="0">
                <a:ln>
                  <a:noFill/>
                </a:ln>
                <a:solidFill>
                  <a:schemeClr val="tx1"/>
                </a:solidFill>
                <a:effectLst/>
                <a:latin typeface="Arial" pitchFamily="34" charset="0"/>
              </a:endParaRPr>
            </a:p>
          </p:txBody>
        </p:sp>
        <p:sp>
          <p:nvSpPr>
            <p:cNvPr id="2058" name="Rectangle 10"/>
            <p:cNvSpPr>
              <a:spLocks noChangeArrowheads="1"/>
            </p:cNvSpPr>
            <p:nvPr/>
          </p:nvSpPr>
          <p:spPr bwMode="auto">
            <a:xfrm>
              <a:off x="6297" y="7721"/>
              <a:ext cx="1022" cy="75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ODBC Driver</a:t>
              </a:r>
              <a:endParaRPr kumimoji="0" lang="en-US" sz="1800" b="0" i="0" u="none" strike="noStrike" cap="none" normalizeH="0" baseline="0" smtClean="0">
                <a:ln>
                  <a:noFill/>
                </a:ln>
                <a:solidFill>
                  <a:schemeClr val="tx1"/>
                </a:solidFill>
                <a:effectLst/>
                <a:latin typeface="Arial" pitchFamily="34" charset="0"/>
              </a:endParaRPr>
            </a:p>
          </p:txBody>
        </p:sp>
        <p:sp>
          <p:nvSpPr>
            <p:cNvPr id="2059" name="Rectangle 11"/>
            <p:cNvSpPr>
              <a:spLocks noChangeArrowheads="1"/>
            </p:cNvSpPr>
            <p:nvPr/>
          </p:nvSpPr>
          <p:spPr bwMode="auto">
            <a:xfrm>
              <a:off x="6233" y="6527"/>
              <a:ext cx="1054" cy="767"/>
            </a:xfrm>
            <a:prstGeom prst="rect">
              <a:avLst/>
            </a:prstGeom>
            <a:solidFill>
              <a:srgbClr val="FFFFFF"/>
            </a:solidFill>
            <a:ln w="19050">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DB Vendor Driver</a:t>
              </a:r>
              <a:endParaRPr kumimoji="0" lang="en-US" sz="1800" b="0" i="0" u="none" strike="noStrike" cap="none" normalizeH="0" baseline="0" smtClean="0">
                <a:ln>
                  <a:noFill/>
                </a:ln>
                <a:solidFill>
                  <a:schemeClr val="tx1"/>
                </a:solidFill>
                <a:effectLst/>
                <a:latin typeface="Arial" pitchFamily="34" charset="0"/>
              </a:endParaRPr>
            </a:p>
          </p:txBody>
        </p:sp>
        <p:sp>
          <p:nvSpPr>
            <p:cNvPr id="2060" name="AutoShape 12"/>
            <p:cNvSpPr>
              <a:spLocks noChangeArrowheads="1"/>
            </p:cNvSpPr>
            <p:nvPr/>
          </p:nvSpPr>
          <p:spPr bwMode="auto">
            <a:xfrm>
              <a:off x="7604" y="7601"/>
              <a:ext cx="1100" cy="972"/>
            </a:xfrm>
            <a:prstGeom prst="can">
              <a:avLst>
                <a:gd name="adj" fmla="val 25000"/>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Local DBMS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61" name="AutoShape 13"/>
            <p:cNvSpPr>
              <a:spLocks noChangeArrowheads="1"/>
            </p:cNvSpPr>
            <p:nvPr/>
          </p:nvSpPr>
          <p:spPr bwMode="auto">
            <a:xfrm>
              <a:off x="5040" y="9565"/>
              <a:ext cx="1019"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2" name="AutoShape 14"/>
            <p:cNvSpPr>
              <a:spLocks noChangeArrowheads="1"/>
            </p:cNvSpPr>
            <p:nvPr/>
          </p:nvSpPr>
          <p:spPr bwMode="auto">
            <a:xfrm>
              <a:off x="5926" y="9557"/>
              <a:ext cx="980"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2063" name="AutoShape 15"/>
            <p:cNvCxnSpPr>
              <a:cxnSpLocks noChangeShapeType="1"/>
            </p:cNvCxnSpPr>
            <p:nvPr/>
          </p:nvCxnSpPr>
          <p:spPr bwMode="auto">
            <a:xfrm>
              <a:off x="5657" y="8065"/>
              <a:ext cx="640" cy="0"/>
            </a:xfrm>
            <a:prstGeom prst="straightConnector1">
              <a:avLst/>
            </a:prstGeom>
            <a:noFill/>
            <a:ln w="19050">
              <a:solidFill>
                <a:srgbClr val="000000"/>
              </a:solidFill>
              <a:round/>
              <a:headEnd type="triangle" w="med" len="med"/>
              <a:tailEnd type="triangle" w="med" len="med"/>
            </a:ln>
          </p:spPr>
        </p:cxnSp>
        <p:cxnSp>
          <p:nvCxnSpPr>
            <p:cNvPr id="2064" name="AutoShape 16"/>
            <p:cNvCxnSpPr>
              <a:cxnSpLocks noChangeShapeType="1"/>
            </p:cNvCxnSpPr>
            <p:nvPr/>
          </p:nvCxnSpPr>
          <p:spPr bwMode="auto">
            <a:xfrm flipV="1">
              <a:off x="6008" y="8868"/>
              <a:ext cx="1" cy="557"/>
            </a:xfrm>
            <a:prstGeom prst="straightConnector1">
              <a:avLst/>
            </a:prstGeom>
            <a:noFill/>
            <a:ln w="19050">
              <a:solidFill>
                <a:srgbClr val="000000"/>
              </a:solidFill>
              <a:round/>
              <a:headEnd type="triangle" w="med" len="med"/>
              <a:tailEnd type="triangle" w="med" len="med"/>
            </a:ln>
          </p:spPr>
        </p:cxnSp>
        <p:sp>
          <p:nvSpPr>
            <p:cNvPr id="2065" name="Rectangle 17"/>
            <p:cNvSpPr>
              <a:spLocks noChangeArrowheads="1"/>
            </p:cNvSpPr>
            <p:nvPr/>
          </p:nvSpPr>
          <p:spPr bwMode="auto">
            <a:xfrm>
              <a:off x="3229" y="8968"/>
              <a:ext cx="2594" cy="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Proprietary Vendor Specific Protocol</a:t>
              </a:r>
              <a:endParaRPr kumimoji="0" lang="en-US" sz="1800" b="0" i="0" u="none" strike="noStrike" cap="none" normalizeH="0" baseline="0" smtClean="0">
                <a:ln>
                  <a:noFill/>
                </a:ln>
                <a:solidFill>
                  <a:schemeClr val="tx1"/>
                </a:solidFill>
                <a:effectLst/>
                <a:latin typeface="Arial" pitchFamily="34" charset="0"/>
              </a:endParaRPr>
            </a:p>
          </p:txBody>
        </p:sp>
        <p:sp>
          <p:nvSpPr>
            <p:cNvPr id="2066" name="Rectangle 18"/>
            <p:cNvSpPr>
              <a:spLocks noChangeArrowheads="1"/>
            </p:cNvSpPr>
            <p:nvPr/>
          </p:nvSpPr>
          <p:spPr bwMode="auto">
            <a:xfrm>
              <a:off x="6209" y="8968"/>
              <a:ext cx="2495" cy="4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Network Communication</a:t>
              </a:r>
              <a:endParaRPr kumimoji="0" lang="en-US" sz="18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131303459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862322"/>
          </a:xfrm>
          <a:prstGeom prst="rect">
            <a:avLst/>
          </a:prstGeom>
          <a:noFill/>
        </p:spPr>
        <p:txBody>
          <a:bodyPr wrap="square" rtlCol="0">
            <a:spAutoFit/>
          </a:bodyPr>
          <a:lstStyle/>
          <a:p>
            <a:pPr marL="0" lvl="2"/>
            <a:r>
              <a:rPr lang="en-US" b="1" dirty="0" smtClean="0">
                <a:solidFill>
                  <a:srgbClr val="C00000"/>
                </a:solidFill>
              </a:rPr>
              <a:t>B)  Type 2: JDBC-Native API:</a:t>
            </a:r>
            <a:endParaRPr lang="en-US" dirty="0" smtClean="0">
              <a:solidFill>
                <a:srgbClr val="C00000"/>
              </a:solidFill>
            </a:endParaRPr>
          </a:p>
          <a:p>
            <a:pPr marL="288925" algn="just"/>
            <a:r>
              <a:rPr lang="en-US" dirty="0" smtClean="0"/>
              <a:t>In a Type 2 driver, JDBC API calls are converted into native C/C++ API calls which are unique to the database. These drivers typically provided by the database vendors and used in the same manner as the JDBC-ODBC Bridge, the vendor-specific driver must be installed on each client machine. If the Database has to change, one has to change the native API as it is specific to a database and they are mostly obsolete now but you may realize some speed increase with a Type 2 driver, because it eliminates ODBC's overhead. The Oracle Call Interface (OCI) driver is an example of a Type 2 driver. The Oracle Call Interface (OCI) driver is an example of a Type 2 driver.</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1.3 JDBC Driver</a:t>
            </a:r>
            <a:endParaRPr lang="en-US" sz="2400" b="1" dirty="0">
              <a:solidFill>
                <a:srgbClr val="002060"/>
              </a:solidFill>
              <a:latin typeface="Arial" pitchFamily="34" charset="0"/>
              <a:cs typeface="Arial" pitchFamily="34" charset="0"/>
            </a:endParaRPr>
          </a:p>
        </p:txBody>
      </p:sp>
      <p:grpSp>
        <p:nvGrpSpPr>
          <p:cNvPr id="3074" name="Group 2"/>
          <p:cNvGrpSpPr>
            <a:grpSpLocks/>
          </p:cNvGrpSpPr>
          <p:nvPr/>
        </p:nvGrpSpPr>
        <p:grpSpPr bwMode="auto">
          <a:xfrm>
            <a:off x="2506663" y="3676650"/>
            <a:ext cx="3970337" cy="2952750"/>
            <a:chOff x="3125" y="2333"/>
            <a:chExt cx="5634" cy="4290"/>
          </a:xfrm>
        </p:grpSpPr>
        <p:sp>
          <p:nvSpPr>
            <p:cNvPr id="3075" name="Rectangle 3"/>
            <p:cNvSpPr>
              <a:spLocks noChangeArrowheads="1"/>
            </p:cNvSpPr>
            <p:nvPr/>
          </p:nvSpPr>
          <p:spPr bwMode="auto">
            <a:xfrm>
              <a:off x="3125" y="2333"/>
              <a:ext cx="5634" cy="281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6" name="Rectangle 4"/>
            <p:cNvSpPr>
              <a:spLocks noChangeArrowheads="1"/>
            </p:cNvSpPr>
            <p:nvPr/>
          </p:nvSpPr>
          <p:spPr bwMode="auto">
            <a:xfrm>
              <a:off x="5202" y="2333"/>
              <a:ext cx="191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700" b="1" i="0" u="none" strike="noStrike" cap="none" normalizeH="0" baseline="0" smtClean="0">
                  <a:ln>
                    <a:noFill/>
                  </a:ln>
                  <a:solidFill>
                    <a:schemeClr val="tx1"/>
                  </a:solidFill>
                  <a:effectLst/>
                  <a:latin typeface="Arial" pitchFamily="34" charset="0"/>
                </a:rPr>
                <a:t>Local Computer</a:t>
              </a:r>
              <a:endParaRPr kumimoji="0" lang="en-US" sz="1800" b="0" i="0" u="none" strike="noStrike" cap="none" normalizeH="0" baseline="0" smtClean="0">
                <a:ln>
                  <a:noFill/>
                </a:ln>
                <a:solidFill>
                  <a:schemeClr val="tx1"/>
                </a:solidFill>
                <a:effectLst/>
                <a:latin typeface="Arial" pitchFamily="34" charset="0"/>
              </a:endParaRPr>
            </a:p>
          </p:txBody>
        </p:sp>
        <p:sp>
          <p:nvSpPr>
            <p:cNvPr id="3077" name="Rectangle 5"/>
            <p:cNvSpPr>
              <a:spLocks noChangeArrowheads="1"/>
            </p:cNvSpPr>
            <p:nvPr/>
          </p:nvSpPr>
          <p:spPr bwMode="auto">
            <a:xfrm>
              <a:off x="3472" y="2625"/>
              <a:ext cx="2306" cy="230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8" name="Rectangle 6"/>
            <p:cNvSpPr>
              <a:spLocks noChangeArrowheads="1"/>
            </p:cNvSpPr>
            <p:nvPr/>
          </p:nvSpPr>
          <p:spPr bwMode="auto">
            <a:xfrm>
              <a:off x="3472" y="2679"/>
              <a:ext cx="2306" cy="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3079" name="Rectangle 7"/>
            <p:cNvSpPr>
              <a:spLocks noChangeArrowheads="1"/>
            </p:cNvSpPr>
            <p:nvPr/>
          </p:nvSpPr>
          <p:spPr bwMode="auto">
            <a:xfrm>
              <a:off x="3596" y="3080"/>
              <a:ext cx="2061" cy="46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Application Code</a:t>
              </a:r>
              <a:endParaRPr kumimoji="0" lang="en-US" sz="1800" b="0" i="0" u="none" strike="noStrike" cap="none" normalizeH="0" baseline="0" smtClean="0">
                <a:ln>
                  <a:noFill/>
                </a:ln>
                <a:solidFill>
                  <a:schemeClr val="tx1"/>
                </a:solidFill>
                <a:effectLst/>
                <a:latin typeface="Arial" pitchFamily="34" charset="0"/>
              </a:endParaRPr>
            </a:p>
          </p:txBody>
        </p:sp>
        <p:cxnSp>
          <p:nvCxnSpPr>
            <p:cNvPr id="3080" name="AutoShape 8"/>
            <p:cNvCxnSpPr>
              <a:cxnSpLocks noChangeShapeType="1"/>
            </p:cNvCxnSpPr>
            <p:nvPr/>
          </p:nvCxnSpPr>
          <p:spPr bwMode="auto">
            <a:xfrm>
              <a:off x="4668" y="3556"/>
              <a:ext cx="9" cy="385"/>
            </a:xfrm>
            <a:prstGeom prst="straightConnector1">
              <a:avLst/>
            </a:prstGeom>
            <a:noFill/>
            <a:ln w="19050">
              <a:solidFill>
                <a:srgbClr val="000000"/>
              </a:solidFill>
              <a:round/>
              <a:headEnd type="triangle" w="med" len="med"/>
              <a:tailEnd type="triangle" w="med" len="med"/>
            </a:ln>
          </p:spPr>
        </p:cxnSp>
        <p:sp>
          <p:nvSpPr>
            <p:cNvPr id="3081" name="Rectangle 9"/>
            <p:cNvSpPr>
              <a:spLocks noChangeArrowheads="1"/>
            </p:cNvSpPr>
            <p:nvPr/>
          </p:nvSpPr>
          <p:spPr bwMode="auto">
            <a:xfrm>
              <a:off x="3638" y="3932"/>
              <a:ext cx="2019" cy="77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Type2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Arial" pitchFamily="34" charset="0"/>
                </a:rPr>
                <a:t>Native API</a:t>
              </a:r>
              <a:endParaRPr kumimoji="0" lang="en-US" sz="1800" b="0" i="0" u="none" strike="noStrike" cap="none" normalizeH="0" baseline="0" smtClean="0">
                <a:ln>
                  <a:noFill/>
                </a:ln>
                <a:solidFill>
                  <a:schemeClr val="tx1"/>
                </a:solidFill>
                <a:effectLst/>
                <a:latin typeface="Arial" pitchFamily="34" charset="0"/>
              </a:endParaRPr>
            </a:p>
          </p:txBody>
        </p:sp>
        <p:sp>
          <p:nvSpPr>
            <p:cNvPr id="3082" name="Rectangle 10"/>
            <p:cNvSpPr>
              <a:spLocks noChangeArrowheads="1"/>
            </p:cNvSpPr>
            <p:nvPr/>
          </p:nvSpPr>
          <p:spPr bwMode="auto">
            <a:xfrm>
              <a:off x="6303" y="2873"/>
              <a:ext cx="2144" cy="419"/>
            </a:xfrm>
            <a:prstGeom prst="rect">
              <a:avLst/>
            </a:prstGeom>
            <a:solidFill>
              <a:srgbClr val="FFFFFF"/>
            </a:solidFill>
            <a:ln w="19050">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DB Vendor Driver</a:t>
              </a:r>
              <a:endParaRPr kumimoji="0" lang="en-US" sz="1800" b="0" i="0" u="none" strike="noStrike" cap="none" normalizeH="0" baseline="0" smtClean="0">
                <a:ln>
                  <a:noFill/>
                </a:ln>
                <a:solidFill>
                  <a:schemeClr val="tx1"/>
                </a:solidFill>
                <a:effectLst/>
                <a:latin typeface="Arial" pitchFamily="34" charset="0"/>
              </a:endParaRPr>
            </a:p>
          </p:txBody>
        </p:sp>
        <p:sp>
          <p:nvSpPr>
            <p:cNvPr id="3083" name="AutoShape 11"/>
            <p:cNvSpPr>
              <a:spLocks noChangeArrowheads="1"/>
            </p:cNvSpPr>
            <p:nvPr/>
          </p:nvSpPr>
          <p:spPr bwMode="auto">
            <a:xfrm>
              <a:off x="6858" y="3693"/>
              <a:ext cx="1100" cy="972"/>
            </a:xfrm>
            <a:prstGeom prst="can">
              <a:avLst>
                <a:gd name="adj" fmla="val 25000"/>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Local DBMS</a:t>
              </a:r>
              <a:endParaRPr kumimoji="0" lang="en-US" sz="1800" b="0" i="0" u="none" strike="noStrike" cap="none" normalizeH="0" baseline="0" smtClean="0">
                <a:ln>
                  <a:noFill/>
                </a:ln>
                <a:solidFill>
                  <a:schemeClr val="tx1"/>
                </a:solidFill>
                <a:effectLst/>
                <a:latin typeface="Arial" pitchFamily="34" charset="0"/>
              </a:endParaRPr>
            </a:p>
          </p:txBody>
        </p:sp>
        <p:sp>
          <p:nvSpPr>
            <p:cNvPr id="3084" name="AutoShape 12"/>
            <p:cNvSpPr>
              <a:spLocks noChangeArrowheads="1"/>
            </p:cNvSpPr>
            <p:nvPr/>
          </p:nvSpPr>
          <p:spPr bwMode="auto">
            <a:xfrm>
              <a:off x="5040" y="5827"/>
              <a:ext cx="1019"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5" name="AutoShape 13"/>
            <p:cNvSpPr>
              <a:spLocks noChangeArrowheads="1"/>
            </p:cNvSpPr>
            <p:nvPr/>
          </p:nvSpPr>
          <p:spPr bwMode="auto">
            <a:xfrm>
              <a:off x="5926" y="5819"/>
              <a:ext cx="980"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3086" name="AutoShape 14"/>
            <p:cNvCxnSpPr>
              <a:cxnSpLocks noChangeShapeType="1"/>
            </p:cNvCxnSpPr>
            <p:nvPr/>
          </p:nvCxnSpPr>
          <p:spPr bwMode="auto">
            <a:xfrm flipV="1">
              <a:off x="6008" y="5130"/>
              <a:ext cx="1" cy="557"/>
            </a:xfrm>
            <a:prstGeom prst="straightConnector1">
              <a:avLst/>
            </a:prstGeom>
            <a:noFill/>
            <a:ln w="19050">
              <a:solidFill>
                <a:srgbClr val="000000"/>
              </a:solidFill>
              <a:round/>
              <a:headEnd type="triangle" w="med" len="med"/>
              <a:tailEnd type="triangle" w="med" len="med"/>
            </a:ln>
          </p:spPr>
        </p:cxnSp>
        <p:sp>
          <p:nvSpPr>
            <p:cNvPr id="3087" name="Rectangle 15"/>
            <p:cNvSpPr>
              <a:spLocks noChangeArrowheads="1"/>
            </p:cNvSpPr>
            <p:nvPr/>
          </p:nvSpPr>
          <p:spPr bwMode="auto">
            <a:xfrm>
              <a:off x="3229" y="5230"/>
              <a:ext cx="2594" cy="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Proprietary Vendor Specific Protocol</a:t>
              </a:r>
              <a:endParaRPr kumimoji="0" lang="en-US" sz="1800" b="0" i="0" u="none" strike="noStrike" cap="none" normalizeH="0" baseline="0" smtClean="0">
                <a:ln>
                  <a:noFill/>
                </a:ln>
                <a:solidFill>
                  <a:schemeClr val="tx1"/>
                </a:solidFill>
                <a:effectLst/>
                <a:latin typeface="Arial" pitchFamily="34" charset="0"/>
              </a:endParaRPr>
            </a:p>
          </p:txBody>
        </p:sp>
        <p:sp>
          <p:nvSpPr>
            <p:cNvPr id="3088" name="Rectangle 16"/>
            <p:cNvSpPr>
              <a:spLocks noChangeArrowheads="1"/>
            </p:cNvSpPr>
            <p:nvPr/>
          </p:nvSpPr>
          <p:spPr bwMode="auto">
            <a:xfrm>
              <a:off x="6209" y="5230"/>
              <a:ext cx="2495" cy="4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Network Communication</a:t>
              </a:r>
              <a:endParaRPr kumimoji="0" lang="en-US" sz="1800" b="0" i="0" u="none" strike="noStrike" cap="none" normalizeH="0" baseline="0" smtClean="0">
                <a:ln>
                  <a:noFill/>
                </a:ln>
                <a:solidFill>
                  <a:schemeClr val="tx1"/>
                </a:solidFill>
                <a:effectLst/>
                <a:latin typeface="Arial" pitchFamily="34" charset="0"/>
              </a:endParaRPr>
            </a:p>
          </p:txBody>
        </p:sp>
        <p:cxnSp>
          <p:nvCxnSpPr>
            <p:cNvPr id="3089" name="AutoShape 17"/>
            <p:cNvCxnSpPr>
              <a:cxnSpLocks noChangeShapeType="1"/>
            </p:cNvCxnSpPr>
            <p:nvPr/>
          </p:nvCxnSpPr>
          <p:spPr bwMode="auto">
            <a:xfrm>
              <a:off x="5778" y="3080"/>
              <a:ext cx="525" cy="0"/>
            </a:xfrm>
            <a:prstGeom prst="straightConnector1">
              <a:avLst/>
            </a:prstGeom>
            <a:noFill/>
            <a:ln w="19050">
              <a:solidFill>
                <a:srgbClr val="000000"/>
              </a:solidFill>
              <a:round/>
              <a:headEnd type="triangle" w="med" len="med"/>
              <a:tailEnd type="triangle" w="med" len="med"/>
            </a:ln>
          </p:spPr>
        </p:cxnSp>
        <p:cxnSp>
          <p:nvCxnSpPr>
            <p:cNvPr id="3090" name="AutoShape 18"/>
            <p:cNvCxnSpPr>
              <a:cxnSpLocks noChangeShapeType="1"/>
            </p:cNvCxnSpPr>
            <p:nvPr/>
          </p:nvCxnSpPr>
          <p:spPr bwMode="auto">
            <a:xfrm>
              <a:off x="7396" y="3283"/>
              <a:ext cx="9" cy="568"/>
            </a:xfrm>
            <a:prstGeom prst="straightConnector1">
              <a:avLst/>
            </a:prstGeom>
            <a:noFill/>
            <a:ln w="19050">
              <a:solidFill>
                <a:srgbClr val="000000"/>
              </a:solidFill>
              <a:round/>
              <a:headEnd type="triangle" w="med" len="med"/>
              <a:tailEnd type="triangle" w="med" len="med"/>
            </a:ln>
          </p:spPr>
        </p:cxnSp>
      </p:grpSp>
    </p:spTree>
    <p:extLst>
      <p:ext uri="{BB962C8B-B14F-4D97-AF65-F5344CB8AC3E}">
        <p14:creationId xmlns:p14="http://schemas.microsoft.com/office/powerpoint/2010/main" xmlns="" val="298067080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308324"/>
          </a:xfrm>
          <a:prstGeom prst="rect">
            <a:avLst/>
          </a:prstGeom>
          <a:noFill/>
        </p:spPr>
        <p:txBody>
          <a:bodyPr wrap="square" rtlCol="0">
            <a:spAutoFit/>
          </a:bodyPr>
          <a:lstStyle/>
          <a:p>
            <a:pPr marL="0" lvl="2"/>
            <a:r>
              <a:rPr lang="en-US" b="1" dirty="0" smtClean="0">
                <a:solidFill>
                  <a:srgbClr val="C00000"/>
                </a:solidFill>
              </a:rPr>
              <a:t>C)  Type 3: JDBC-Net Pure Java:</a:t>
            </a:r>
            <a:endParaRPr lang="en-US" dirty="0" smtClean="0">
              <a:solidFill>
                <a:srgbClr val="C00000"/>
              </a:solidFill>
            </a:endParaRPr>
          </a:p>
          <a:p>
            <a:pPr marL="288925" algn="just"/>
            <a:r>
              <a:rPr lang="en-US" dirty="0" smtClean="0"/>
              <a:t>In a Type 3 driver, a three-tier approach is used to accessing databases. The JDBC clients use standard network sockets to communicate with a middleware application server. The socket information is then translated by the middleware application server into the call format required by the DBMS, and forwarded to the database server. This kind of driver is extremely flexible, since it requires no code installed on the client and a single driver can actually provide access to multiple databases.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1.3 JDBC Driver</a:t>
            </a:r>
            <a:endParaRPr lang="en-US" sz="2400" b="1" dirty="0">
              <a:solidFill>
                <a:srgbClr val="002060"/>
              </a:solidFill>
              <a:latin typeface="Arial" pitchFamily="34" charset="0"/>
              <a:cs typeface="Arial" pitchFamily="34" charset="0"/>
            </a:endParaRPr>
          </a:p>
        </p:txBody>
      </p:sp>
      <p:grpSp>
        <p:nvGrpSpPr>
          <p:cNvPr id="4098" name="Group 2"/>
          <p:cNvGrpSpPr>
            <a:grpSpLocks/>
          </p:cNvGrpSpPr>
          <p:nvPr/>
        </p:nvGrpSpPr>
        <p:grpSpPr bwMode="auto">
          <a:xfrm>
            <a:off x="1905000" y="3200400"/>
            <a:ext cx="5257800" cy="3425825"/>
            <a:chOff x="3233" y="9320"/>
            <a:chExt cx="7060" cy="4676"/>
          </a:xfrm>
        </p:grpSpPr>
        <p:sp>
          <p:nvSpPr>
            <p:cNvPr id="4099" name="Rectangle 3"/>
            <p:cNvSpPr>
              <a:spLocks noChangeArrowheads="1"/>
            </p:cNvSpPr>
            <p:nvPr/>
          </p:nvSpPr>
          <p:spPr bwMode="auto">
            <a:xfrm>
              <a:off x="3233" y="9341"/>
              <a:ext cx="2801" cy="281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0" name="Rectangle 4"/>
            <p:cNvSpPr>
              <a:spLocks noChangeArrowheads="1"/>
            </p:cNvSpPr>
            <p:nvPr/>
          </p:nvSpPr>
          <p:spPr bwMode="auto">
            <a:xfrm>
              <a:off x="3616" y="9343"/>
              <a:ext cx="191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700" b="1" i="0" u="none" strike="noStrike" cap="none" normalizeH="0" baseline="0" smtClean="0">
                  <a:ln>
                    <a:noFill/>
                  </a:ln>
                  <a:solidFill>
                    <a:schemeClr val="tx1"/>
                  </a:solidFill>
                  <a:effectLst/>
                  <a:latin typeface="Arial" pitchFamily="34" charset="0"/>
                </a:rPr>
                <a:t>Local Computer</a:t>
              </a:r>
              <a:endParaRPr kumimoji="0" lang="en-US" sz="1800" b="0" i="0" u="none" strike="noStrike" cap="none" normalizeH="0" baseline="0" smtClean="0">
                <a:ln>
                  <a:noFill/>
                </a:ln>
                <a:solidFill>
                  <a:schemeClr val="tx1"/>
                </a:solidFill>
                <a:effectLst/>
                <a:latin typeface="Arial" pitchFamily="34" charset="0"/>
              </a:endParaRPr>
            </a:p>
          </p:txBody>
        </p:sp>
        <p:sp>
          <p:nvSpPr>
            <p:cNvPr id="4101" name="Rectangle 5"/>
            <p:cNvSpPr>
              <a:spLocks noChangeArrowheads="1"/>
            </p:cNvSpPr>
            <p:nvPr/>
          </p:nvSpPr>
          <p:spPr bwMode="auto">
            <a:xfrm>
              <a:off x="3472" y="9632"/>
              <a:ext cx="2306" cy="230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2" name="Rectangle 6"/>
            <p:cNvSpPr>
              <a:spLocks noChangeArrowheads="1"/>
            </p:cNvSpPr>
            <p:nvPr/>
          </p:nvSpPr>
          <p:spPr bwMode="auto">
            <a:xfrm>
              <a:off x="3472" y="9686"/>
              <a:ext cx="2306" cy="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4103" name="Rectangle 7"/>
            <p:cNvSpPr>
              <a:spLocks noChangeArrowheads="1"/>
            </p:cNvSpPr>
            <p:nvPr/>
          </p:nvSpPr>
          <p:spPr bwMode="auto">
            <a:xfrm>
              <a:off x="3596" y="10087"/>
              <a:ext cx="2061" cy="46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Application Code</a:t>
              </a:r>
              <a:endParaRPr kumimoji="0" lang="en-US" sz="1800" b="0" i="0" u="none" strike="noStrike" cap="none" normalizeH="0" baseline="0" smtClean="0">
                <a:ln>
                  <a:noFill/>
                </a:ln>
                <a:solidFill>
                  <a:schemeClr val="tx1"/>
                </a:solidFill>
                <a:effectLst/>
                <a:latin typeface="Arial" pitchFamily="34" charset="0"/>
              </a:endParaRPr>
            </a:p>
          </p:txBody>
        </p:sp>
        <p:cxnSp>
          <p:nvCxnSpPr>
            <p:cNvPr id="4104" name="AutoShape 8"/>
            <p:cNvCxnSpPr>
              <a:cxnSpLocks noChangeShapeType="1"/>
            </p:cNvCxnSpPr>
            <p:nvPr/>
          </p:nvCxnSpPr>
          <p:spPr bwMode="auto">
            <a:xfrm>
              <a:off x="4668" y="10563"/>
              <a:ext cx="9" cy="385"/>
            </a:xfrm>
            <a:prstGeom prst="straightConnector1">
              <a:avLst/>
            </a:prstGeom>
            <a:noFill/>
            <a:ln w="19050">
              <a:solidFill>
                <a:srgbClr val="000000"/>
              </a:solidFill>
              <a:round/>
              <a:headEnd type="triangle" w="med" len="med"/>
              <a:tailEnd type="triangle" w="med" len="med"/>
            </a:ln>
          </p:spPr>
        </p:cxnSp>
        <p:sp>
          <p:nvSpPr>
            <p:cNvPr id="4105" name="Rectangle 9"/>
            <p:cNvSpPr>
              <a:spLocks noChangeArrowheads="1"/>
            </p:cNvSpPr>
            <p:nvPr/>
          </p:nvSpPr>
          <p:spPr bwMode="auto">
            <a:xfrm>
              <a:off x="3638" y="10939"/>
              <a:ext cx="2019" cy="77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Type 3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chemeClr val="tx1"/>
                  </a:solidFill>
                  <a:effectLst/>
                  <a:latin typeface="Arial" pitchFamily="34" charset="0"/>
                </a:rPr>
                <a:t>JDBC – Net Pure Java</a:t>
              </a:r>
              <a:endParaRPr kumimoji="0" lang="en-US" sz="1800" b="0" i="0" u="none" strike="noStrike" cap="none" normalizeH="0" baseline="0" smtClean="0">
                <a:ln>
                  <a:noFill/>
                </a:ln>
                <a:solidFill>
                  <a:schemeClr val="tx1"/>
                </a:solidFill>
                <a:effectLst/>
                <a:latin typeface="Arial" pitchFamily="34" charset="0"/>
              </a:endParaRPr>
            </a:p>
          </p:txBody>
        </p:sp>
        <p:sp>
          <p:nvSpPr>
            <p:cNvPr id="4106" name="AutoShape 10"/>
            <p:cNvSpPr>
              <a:spLocks noChangeArrowheads="1"/>
            </p:cNvSpPr>
            <p:nvPr/>
          </p:nvSpPr>
          <p:spPr bwMode="auto">
            <a:xfrm>
              <a:off x="7778" y="12771"/>
              <a:ext cx="1019"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7" name="AutoShape 11"/>
            <p:cNvSpPr>
              <a:spLocks noChangeArrowheads="1"/>
            </p:cNvSpPr>
            <p:nvPr/>
          </p:nvSpPr>
          <p:spPr bwMode="auto">
            <a:xfrm>
              <a:off x="8606" y="12771"/>
              <a:ext cx="980"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4108" name="AutoShape 12"/>
            <p:cNvCxnSpPr>
              <a:cxnSpLocks noChangeShapeType="1"/>
            </p:cNvCxnSpPr>
            <p:nvPr/>
          </p:nvCxnSpPr>
          <p:spPr bwMode="auto">
            <a:xfrm flipV="1">
              <a:off x="8696" y="12138"/>
              <a:ext cx="1" cy="557"/>
            </a:xfrm>
            <a:prstGeom prst="straightConnector1">
              <a:avLst/>
            </a:prstGeom>
            <a:noFill/>
            <a:ln w="19050">
              <a:solidFill>
                <a:srgbClr val="000000"/>
              </a:solidFill>
              <a:round/>
              <a:headEnd type="triangle" w="med" len="med"/>
              <a:tailEnd type="triangle" w="med" len="med"/>
            </a:ln>
          </p:spPr>
        </p:cxnSp>
        <p:sp>
          <p:nvSpPr>
            <p:cNvPr id="4109" name="Rectangle 13"/>
            <p:cNvSpPr>
              <a:spLocks noChangeArrowheads="1"/>
            </p:cNvSpPr>
            <p:nvPr/>
          </p:nvSpPr>
          <p:spPr bwMode="auto">
            <a:xfrm>
              <a:off x="6620" y="12165"/>
              <a:ext cx="2084" cy="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Proprietary Vendor Specific Protocol</a:t>
              </a:r>
              <a:endParaRPr kumimoji="0" lang="en-US" sz="1800" b="0" i="0" u="none" strike="noStrike" cap="none" normalizeH="0" baseline="0" smtClean="0">
                <a:ln>
                  <a:noFill/>
                </a:ln>
                <a:solidFill>
                  <a:schemeClr val="tx1"/>
                </a:solidFill>
                <a:effectLst/>
                <a:latin typeface="Arial" pitchFamily="34" charset="0"/>
              </a:endParaRPr>
            </a:p>
          </p:txBody>
        </p:sp>
        <p:sp>
          <p:nvSpPr>
            <p:cNvPr id="4110" name="Rectangle 14"/>
            <p:cNvSpPr>
              <a:spLocks noChangeArrowheads="1"/>
            </p:cNvSpPr>
            <p:nvPr/>
          </p:nvSpPr>
          <p:spPr bwMode="auto">
            <a:xfrm>
              <a:off x="8759" y="12238"/>
              <a:ext cx="1534" cy="5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Network Communication</a:t>
              </a:r>
              <a:endParaRPr kumimoji="0" lang="en-US" sz="1800" b="0" i="0" u="none" strike="noStrike" cap="none" normalizeH="0" baseline="0" smtClean="0">
                <a:ln>
                  <a:noFill/>
                </a:ln>
                <a:solidFill>
                  <a:schemeClr val="tx1"/>
                </a:solidFill>
                <a:effectLst/>
                <a:latin typeface="Arial" pitchFamily="34" charset="0"/>
              </a:endParaRPr>
            </a:p>
          </p:txBody>
        </p:sp>
        <p:sp>
          <p:nvSpPr>
            <p:cNvPr id="4111" name="Rectangle 15"/>
            <p:cNvSpPr>
              <a:spLocks noChangeArrowheads="1"/>
            </p:cNvSpPr>
            <p:nvPr/>
          </p:nvSpPr>
          <p:spPr bwMode="auto">
            <a:xfrm>
              <a:off x="7029" y="13513"/>
              <a:ext cx="3165" cy="4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Database Server</a:t>
              </a:r>
              <a:endParaRPr kumimoji="0" lang="en-US" sz="1800" b="0" i="0" u="none" strike="noStrike" cap="none" normalizeH="0" baseline="0" smtClean="0">
                <a:ln>
                  <a:noFill/>
                </a:ln>
                <a:solidFill>
                  <a:schemeClr val="tx1"/>
                </a:solidFill>
                <a:effectLst/>
                <a:latin typeface="Arial" pitchFamily="34" charset="0"/>
              </a:endParaRPr>
            </a:p>
          </p:txBody>
        </p:sp>
        <p:cxnSp>
          <p:nvCxnSpPr>
            <p:cNvPr id="4112" name="AutoShape 16"/>
            <p:cNvCxnSpPr>
              <a:cxnSpLocks noChangeShapeType="1"/>
            </p:cNvCxnSpPr>
            <p:nvPr/>
          </p:nvCxnSpPr>
          <p:spPr bwMode="auto">
            <a:xfrm>
              <a:off x="5823" y="10771"/>
              <a:ext cx="1582" cy="0"/>
            </a:xfrm>
            <a:prstGeom prst="straightConnector1">
              <a:avLst/>
            </a:prstGeom>
            <a:noFill/>
            <a:ln w="19050">
              <a:solidFill>
                <a:srgbClr val="000000"/>
              </a:solidFill>
              <a:round/>
              <a:headEnd type="triangle" w="med" len="med"/>
              <a:tailEnd type="oval" w="med" len="med"/>
            </a:ln>
          </p:spPr>
        </p:cxnSp>
        <p:sp>
          <p:nvSpPr>
            <p:cNvPr id="4113" name="Rectangle 17"/>
            <p:cNvSpPr>
              <a:spLocks noChangeArrowheads="1"/>
            </p:cNvSpPr>
            <p:nvPr/>
          </p:nvSpPr>
          <p:spPr bwMode="auto">
            <a:xfrm>
              <a:off x="7113" y="9320"/>
              <a:ext cx="3180" cy="281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14" name="Rectangle 18"/>
            <p:cNvSpPr>
              <a:spLocks noChangeArrowheads="1"/>
            </p:cNvSpPr>
            <p:nvPr/>
          </p:nvSpPr>
          <p:spPr bwMode="auto">
            <a:xfrm>
              <a:off x="7819" y="9471"/>
              <a:ext cx="191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700" b="1" i="0" u="none" strike="noStrike" cap="none" normalizeH="0" baseline="0" smtClean="0">
                  <a:ln>
                    <a:noFill/>
                  </a:ln>
                  <a:solidFill>
                    <a:schemeClr val="tx1"/>
                  </a:solidFill>
                  <a:effectLst/>
                  <a:latin typeface="Arial" pitchFamily="34" charset="0"/>
                </a:rPr>
                <a:t>Middleware Server</a:t>
              </a:r>
              <a:endParaRPr kumimoji="0" lang="en-US" sz="1800" b="0" i="0" u="none" strike="noStrike" cap="none" normalizeH="0" baseline="0" smtClean="0">
                <a:ln>
                  <a:noFill/>
                </a:ln>
                <a:solidFill>
                  <a:schemeClr val="tx1"/>
                </a:solidFill>
                <a:effectLst/>
                <a:latin typeface="Arial" pitchFamily="34" charset="0"/>
              </a:endParaRPr>
            </a:p>
          </p:txBody>
        </p:sp>
        <p:sp>
          <p:nvSpPr>
            <p:cNvPr id="4115" name="Rectangle 19"/>
            <p:cNvSpPr>
              <a:spLocks noChangeArrowheads="1"/>
            </p:cNvSpPr>
            <p:nvPr/>
          </p:nvSpPr>
          <p:spPr bwMode="auto">
            <a:xfrm>
              <a:off x="7769" y="9983"/>
              <a:ext cx="2061" cy="38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JDBC Type 1 Driver</a:t>
              </a:r>
              <a:endParaRPr kumimoji="0" lang="en-US" sz="1800" b="0" i="0" u="none" strike="noStrike" cap="none" normalizeH="0" baseline="0" smtClean="0">
                <a:ln>
                  <a:noFill/>
                </a:ln>
                <a:solidFill>
                  <a:schemeClr val="tx1"/>
                </a:solidFill>
                <a:effectLst/>
                <a:latin typeface="Arial" pitchFamily="34" charset="0"/>
              </a:endParaRPr>
            </a:p>
          </p:txBody>
        </p:sp>
        <p:sp>
          <p:nvSpPr>
            <p:cNvPr id="4116" name="Rectangle 20"/>
            <p:cNvSpPr>
              <a:spLocks noChangeArrowheads="1"/>
            </p:cNvSpPr>
            <p:nvPr/>
          </p:nvSpPr>
          <p:spPr bwMode="auto">
            <a:xfrm>
              <a:off x="7769" y="10591"/>
              <a:ext cx="2061" cy="38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JDBC Type 2 Driver</a:t>
              </a:r>
              <a:endParaRPr kumimoji="0" lang="en-US" sz="1800" b="0" i="0" u="none" strike="noStrike" cap="none" normalizeH="0" baseline="0" smtClean="0">
                <a:ln>
                  <a:noFill/>
                </a:ln>
                <a:solidFill>
                  <a:schemeClr val="tx1"/>
                </a:solidFill>
                <a:effectLst/>
                <a:latin typeface="Arial" pitchFamily="34" charset="0"/>
              </a:endParaRPr>
            </a:p>
          </p:txBody>
        </p:sp>
        <p:sp>
          <p:nvSpPr>
            <p:cNvPr id="4117" name="Rectangle 21"/>
            <p:cNvSpPr>
              <a:spLocks noChangeArrowheads="1"/>
            </p:cNvSpPr>
            <p:nvPr/>
          </p:nvSpPr>
          <p:spPr bwMode="auto">
            <a:xfrm>
              <a:off x="7769" y="11216"/>
              <a:ext cx="2061" cy="38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JDBC Type 4 Driver</a:t>
              </a:r>
              <a:endParaRPr kumimoji="0" lang="en-US" sz="1800" b="0" i="0" u="none" strike="noStrike" cap="none" normalizeH="0" baseline="0" smtClean="0">
                <a:ln>
                  <a:noFill/>
                </a:ln>
                <a:solidFill>
                  <a:schemeClr val="tx1"/>
                </a:solidFill>
                <a:effectLst/>
                <a:latin typeface="Arial" pitchFamily="34" charset="0"/>
              </a:endParaRPr>
            </a:p>
          </p:txBody>
        </p:sp>
        <p:cxnSp>
          <p:nvCxnSpPr>
            <p:cNvPr id="4118" name="AutoShape 22"/>
            <p:cNvCxnSpPr>
              <a:cxnSpLocks noChangeShapeType="1"/>
            </p:cNvCxnSpPr>
            <p:nvPr/>
          </p:nvCxnSpPr>
          <p:spPr bwMode="auto">
            <a:xfrm>
              <a:off x="7396" y="10136"/>
              <a:ext cx="373" cy="0"/>
            </a:xfrm>
            <a:prstGeom prst="straightConnector1">
              <a:avLst/>
            </a:prstGeom>
            <a:noFill/>
            <a:ln w="19050">
              <a:solidFill>
                <a:srgbClr val="000000"/>
              </a:solidFill>
              <a:round/>
              <a:headEnd/>
              <a:tailEnd type="triangle" w="med" len="med"/>
            </a:ln>
          </p:spPr>
        </p:cxnSp>
        <p:cxnSp>
          <p:nvCxnSpPr>
            <p:cNvPr id="4119" name="AutoShape 23"/>
            <p:cNvCxnSpPr>
              <a:cxnSpLocks noChangeShapeType="1"/>
            </p:cNvCxnSpPr>
            <p:nvPr/>
          </p:nvCxnSpPr>
          <p:spPr bwMode="auto">
            <a:xfrm>
              <a:off x="7396" y="10136"/>
              <a:ext cx="0" cy="1319"/>
            </a:xfrm>
            <a:prstGeom prst="straightConnector1">
              <a:avLst/>
            </a:prstGeom>
            <a:noFill/>
            <a:ln w="19050">
              <a:solidFill>
                <a:srgbClr val="000000"/>
              </a:solidFill>
              <a:round/>
              <a:headEnd/>
              <a:tailEnd/>
            </a:ln>
          </p:spPr>
        </p:cxnSp>
        <p:cxnSp>
          <p:nvCxnSpPr>
            <p:cNvPr id="4120" name="AutoShape 24"/>
            <p:cNvCxnSpPr>
              <a:cxnSpLocks noChangeShapeType="1"/>
            </p:cNvCxnSpPr>
            <p:nvPr/>
          </p:nvCxnSpPr>
          <p:spPr bwMode="auto">
            <a:xfrm>
              <a:off x="7401" y="11437"/>
              <a:ext cx="373" cy="0"/>
            </a:xfrm>
            <a:prstGeom prst="straightConnector1">
              <a:avLst/>
            </a:prstGeom>
            <a:noFill/>
            <a:ln w="19050">
              <a:solidFill>
                <a:srgbClr val="000000"/>
              </a:solidFill>
              <a:round/>
              <a:headEnd/>
              <a:tailEnd type="triangle" w="med" len="med"/>
            </a:ln>
          </p:spPr>
        </p:cxnSp>
        <p:cxnSp>
          <p:nvCxnSpPr>
            <p:cNvPr id="4121" name="AutoShape 25"/>
            <p:cNvCxnSpPr>
              <a:cxnSpLocks noChangeShapeType="1"/>
            </p:cNvCxnSpPr>
            <p:nvPr/>
          </p:nvCxnSpPr>
          <p:spPr bwMode="auto">
            <a:xfrm>
              <a:off x="7404" y="10771"/>
              <a:ext cx="373" cy="0"/>
            </a:xfrm>
            <a:prstGeom prst="straightConnector1">
              <a:avLst/>
            </a:prstGeom>
            <a:noFill/>
            <a:ln w="19050">
              <a:solidFill>
                <a:srgbClr val="000000"/>
              </a:solidFill>
              <a:round/>
              <a:headEnd/>
              <a:tailEnd type="triangle" w="med" len="med"/>
            </a:ln>
          </p:spPr>
        </p:cxnSp>
      </p:grpSp>
    </p:spTree>
    <p:extLst>
      <p:ext uri="{BB962C8B-B14F-4D97-AF65-F5344CB8AC3E}">
        <p14:creationId xmlns:p14="http://schemas.microsoft.com/office/powerpoint/2010/main" xmlns="" val="211990833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585323"/>
          </a:xfrm>
          <a:prstGeom prst="rect">
            <a:avLst/>
          </a:prstGeom>
          <a:noFill/>
        </p:spPr>
        <p:txBody>
          <a:bodyPr wrap="square" rtlCol="0">
            <a:spAutoFit/>
          </a:bodyPr>
          <a:lstStyle/>
          <a:p>
            <a:pPr marL="0" lvl="2"/>
            <a:r>
              <a:rPr lang="en-US" b="1" dirty="0" smtClean="0">
                <a:solidFill>
                  <a:srgbClr val="C00000"/>
                </a:solidFill>
              </a:rPr>
              <a:t>D)  Type 4: 100% Pure Java:</a:t>
            </a:r>
            <a:endParaRPr lang="en-US" dirty="0" smtClean="0">
              <a:solidFill>
                <a:srgbClr val="C00000"/>
              </a:solidFill>
            </a:endParaRPr>
          </a:p>
          <a:p>
            <a:pPr marL="288925" algn="just"/>
            <a:r>
              <a:rPr lang="en-US" dirty="0" smtClean="0"/>
              <a:t>In a Type 4 driver, a pure Java-based driver that communicates directly with vendor's database through socket connection. This is the highest performance driver available for the database and is usually provided by the vendor itself. This kind of driver is extremely flexible, you do not need to install special software on the client or server. Further, these drivers can be downloaded dynamically. </a:t>
            </a:r>
            <a:r>
              <a:rPr lang="en-US" dirty="0" err="1" smtClean="0"/>
              <a:t>MySQL's</a:t>
            </a:r>
            <a:r>
              <a:rPr lang="en-US" dirty="0" smtClean="0"/>
              <a:t> Connector/J driver is a Type 4 driver. Because of the proprietary nature of their network protocols, database vendors usually supply type 4 drivers.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1.3 JDBC Driver</a:t>
            </a:r>
            <a:endParaRPr lang="en-US" sz="2400" b="1" dirty="0">
              <a:solidFill>
                <a:srgbClr val="002060"/>
              </a:solidFill>
              <a:latin typeface="Arial" pitchFamily="34" charset="0"/>
              <a:cs typeface="Arial" pitchFamily="34" charset="0"/>
            </a:endParaRPr>
          </a:p>
        </p:txBody>
      </p:sp>
      <p:grpSp>
        <p:nvGrpSpPr>
          <p:cNvPr id="5122" name="Group 2"/>
          <p:cNvGrpSpPr>
            <a:grpSpLocks/>
          </p:cNvGrpSpPr>
          <p:nvPr/>
        </p:nvGrpSpPr>
        <p:grpSpPr bwMode="auto">
          <a:xfrm>
            <a:off x="2136775" y="3259138"/>
            <a:ext cx="4492625" cy="3294062"/>
            <a:chOff x="3125" y="4660"/>
            <a:chExt cx="5634" cy="4291"/>
          </a:xfrm>
        </p:grpSpPr>
        <p:sp>
          <p:nvSpPr>
            <p:cNvPr id="5123" name="AutoShape 3"/>
            <p:cNvSpPr>
              <a:spLocks noChangeArrowheads="1"/>
            </p:cNvSpPr>
            <p:nvPr/>
          </p:nvSpPr>
          <p:spPr bwMode="auto">
            <a:xfrm>
              <a:off x="5040" y="8155"/>
              <a:ext cx="1019"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4" name="AutoShape 4"/>
            <p:cNvSpPr>
              <a:spLocks noChangeArrowheads="1"/>
            </p:cNvSpPr>
            <p:nvPr/>
          </p:nvSpPr>
          <p:spPr bwMode="auto">
            <a:xfrm>
              <a:off x="5926" y="8147"/>
              <a:ext cx="980" cy="796"/>
            </a:xfrm>
            <a:prstGeom prst="can">
              <a:avLst>
                <a:gd name="adj" fmla="val 25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5125" name="AutoShape 5"/>
            <p:cNvCxnSpPr>
              <a:cxnSpLocks noChangeShapeType="1"/>
            </p:cNvCxnSpPr>
            <p:nvPr/>
          </p:nvCxnSpPr>
          <p:spPr bwMode="auto">
            <a:xfrm flipV="1">
              <a:off x="6008" y="7458"/>
              <a:ext cx="1" cy="557"/>
            </a:xfrm>
            <a:prstGeom prst="straightConnector1">
              <a:avLst/>
            </a:prstGeom>
            <a:noFill/>
            <a:ln w="19050">
              <a:solidFill>
                <a:srgbClr val="000000"/>
              </a:solidFill>
              <a:round/>
              <a:headEnd type="triangle" w="med" len="med"/>
              <a:tailEnd type="triangle" w="med" len="med"/>
            </a:ln>
          </p:spPr>
        </p:cxnSp>
        <p:sp>
          <p:nvSpPr>
            <p:cNvPr id="5126" name="Rectangle 6"/>
            <p:cNvSpPr>
              <a:spLocks noChangeArrowheads="1"/>
            </p:cNvSpPr>
            <p:nvPr/>
          </p:nvSpPr>
          <p:spPr bwMode="auto">
            <a:xfrm>
              <a:off x="3229" y="7558"/>
              <a:ext cx="2594" cy="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Proprietary Vendor Specific Protocol</a:t>
              </a:r>
              <a:endParaRPr kumimoji="0" lang="en-US" sz="1800" b="0" i="0" u="none" strike="noStrike" cap="none" normalizeH="0" baseline="0" smtClean="0">
                <a:ln>
                  <a:noFill/>
                </a:ln>
                <a:solidFill>
                  <a:schemeClr val="tx1"/>
                </a:solidFill>
                <a:effectLst/>
                <a:latin typeface="Arial" pitchFamily="34" charset="0"/>
              </a:endParaRPr>
            </a:p>
          </p:txBody>
        </p:sp>
        <p:sp>
          <p:nvSpPr>
            <p:cNvPr id="5127" name="Rectangle 7"/>
            <p:cNvSpPr>
              <a:spLocks noChangeArrowheads="1"/>
            </p:cNvSpPr>
            <p:nvPr/>
          </p:nvSpPr>
          <p:spPr bwMode="auto">
            <a:xfrm>
              <a:off x="6209" y="7558"/>
              <a:ext cx="2495" cy="4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Arial" pitchFamily="34" charset="0"/>
                </a:rPr>
                <a:t>Network Communication</a:t>
              </a:r>
              <a:endParaRPr kumimoji="0" lang="en-US" sz="1800" b="0" i="0" u="none" strike="noStrike" cap="none" normalizeH="0" baseline="0" smtClean="0">
                <a:ln>
                  <a:noFill/>
                </a:ln>
                <a:solidFill>
                  <a:schemeClr val="tx1"/>
                </a:solidFill>
                <a:effectLst/>
                <a:latin typeface="Arial" pitchFamily="34" charset="0"/>
              </a:endParaRPr>
            </a:p>
          </p:txBody>
        </p:sp>
        <p:grpSp>
          <p:nvGrpSpPr>
            <p:cNvPr id="5128" name="Group 8"/>
            <p:cNvGrpSpPr>
              <a:grpSpLocks/>
            </p:cNvGrpSpPr>
            <p:nvPr/>
          </p:nvGrpSpPr>
          <p:grpSpPr bwMode="auto">
            <a:xfrm>
              <a:off x="3125" y="4660"/>
              <a:ext cx="5634" cy="2818"/>
              <a:chOff x="3125" y="4660"/>
              <a:chExt cx="5634" cy="2818"/>
            </a:xfrm>
          </p:grpSpPr>
          <p:sp>
            <p:nvSpPr>
              <p:cNvPr id="5129" name="Rectangle 9"/>
              <p:cNvSpPr>
                <a:spLocks noChangeArrowheads="1"/>
              </p:cNvSpPr>
              <p:nvPr/>
            </p:nvSpPr>
            <p:spPr bwMode="auto">
              <a:xfrm>
                <a:off x="3125" y="4660"/>
                <a:ext cx="5634" cy="2818"/>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30" name="Rectangle 10"/>
              <p:cNvSpPr>
                <a:spLocks noChangeArrowheads="1"/>
              </p:cNvSpPr>
              <p:nvPr/>
            </p:nvSpPr>
            <p:spPr bwMode="auto">
              <a:xfrm>
                <a:off x="3602" y="4663"/>
                <a:ext cx="191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700" b="1" i="0" u="none" strike="noStrike" cap="none" normalizeH="0" baseline="0" smtClean="0">
                    <a:ln>
                      <a:noFill/>
                    </a:ln>
                    <a:solidFill>
                      <a:schemeClr val="tx1"/>
                    </a:solidFill>
                    <a:effectLst/>
                    <a:latin typeface="Arial" pitchFamily="34" charset="0"/>
                  </a:rPr>
                  <a:t>Local Computer</a:t>
                </a:r>
                <a:endParaRPr kumimoji="0" lang="en-US" sz="1800" b="0" i="0" u="none" strike="noStrike" cap="none" normalizeH="0" baseline="0" smtClean="0">
                  <a:ln>
                    <a:noFill/>
                  </a:ln>
                  <a:solidFill>
                    <a:schemeClr val="tx1"/>
                  </a:solidFill>
                  <a:effectLst/>
                  <a:latin typeface="Arial" pitchFamily="34" charset="0"/>
                </a:endParaRPr>
              </a:p>
            </p:txBody>
          </p:sp>
          <p:sp>
            <p:nvSpPr>
              <p:cNvPr id="5131" name="Rectangle 11"/>
              <p:cNvSpPr>
                <a:spLocks noChangeArrowheads="1"/>
              </p:cNvSpPr>
              <p:nvPr/>
            </p:nvSpPr>
            <p:spPr bwMode="auto">
              <a:xfrm>
                <a:off x="3472" y="4952"/>
                <a:ext cx="2306" cy="230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32" name="Rectangle 12"/>
              <p:cNvSpPr>
                <a:spLocks noChangeArrowheads="1"/>
              </p:cNvSpPr>
              <p:nvPr/>
            </p:nvSpPr>
            <p:spPr bwMode="auto">
              <a:xfrm>
                <a:off x="3472" y="5006"/>
                <a:ext cx="2306" cy="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5133" name="Rectangle 13"/>
              <p:cNvSpPr>
                <a:spLocks noChangeArrowheads="1"/>
              </p:cNvSpPr>
              <p:nvPr/>
            </p:nvSpPr>
            <p:spPr bwMode="auto">
              <a:xfrm>
                <a:off x="3596" y="5407"/>
                <a:ext cx="2061" cy="46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Application Code</a:t>
                </a:r>
                <a:endParaRPr kumimoji="0" lang="en-US" sz="1800" b="0" i="0" u="none" strike="noStrike" cap="none" normalizeH="0" baseline="0" smtClean="0">
                  <a:ln>
                    <a:noFill/>
                  </a:ln>
                  <a:solidFill>
                    <a:schemeClr val="tx1"/>
                  </a:solidFill>
                  <a:effectLst/>
                  <a:latin typeface="Arial" pitchFamily="34" charset="0"/>
                </a:endParaRPr>
              </a:p>
            </p:txBody>
          </p:sp>
          <p:cxnSp>
            <p:nvCxnSpPr>
              <p:cNvPr id="5134" name="AutoShape 14"/>
              <p:cNvCxnSpPr>
                <a:cxnSpLocks noChangeShapeType="1"/>
              </p:cNvCxnSpPr>
              <p:nvPr/>
            </p:nvCxnSpPr>
            <p:spPr bwMode="auto">
              <a:xfrm>
                <a:off x="4668" y="5883"/>
                <a:ext cx="9" cy="511"/>
              </a:xfrm>
              <a:prstGeom prst="straightConnector1">
                <a:avLst/>
              </a:prstGeom>
              <a:noFill/>
              <a:ln w="19050">
                <a:solidFill>
                  <a:srgbClr val="000000"/>
                </a:solidFill>
                <a:round/>
                <a:headEnd type="triangle" w="med" len="med"/>
                <a:tailEnd type="triangle" w="med" len="med"/>
              </a:ln>
            </p:spPr>
          </p:cxnSp>
          <p:sp>
            <p:nvSpPr>
              <p:cNvPr id="5135" name="Rectangle 15"/>
              <p:cNvSpPr>
                <a:spLocks noChangeArrowheads="1"/>
              </p:cNvSpPr>
              <p:nvPr/>
            </p:nvSpPr>
            <p:spPr bwMode="auto">
              <a:xfrm>
                <a:off x="3638" y="6394"/>
                <a:ext cx="2019" cy="62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Type 4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Arial" pitchFamily="34" charset="0"/>
                  </a:rPr>
                  <a:t>100% Pure Java</a:t>
                </a:r>
                <a:endParaRPr kumimoji="0" lang="en-US" sz="1800" b="0" i="0" u="none" strike="noStrike" cap="none" normalizeH="0" baseline="0" smtClean="0">
                  <a:ln>
                    <a:noFill/>
                  </a:ln>
                  <a:solidFill>
                    <a:schemeClr val="tx1"/>
                  </a:solidFill>
                  <a:effectLst/>
                  <a:latin typeface="Arial" pitchFamily="34" charset="0"/>
                </a:endParaRPr>
              </a:p>
            </p:txBody>
          </p:sp>
          <p:sp>
            <p:nvSpPr>
              <p:cNvPr id="5136" name="AutoShape 16"/>
              <p:cNvSpPr>
                <a:spLocks noChangeArrowheads="1"/>
              </p:cNvSpPr>
              <p:nvPr/>
            </p:nvSpPr>
            <p:spPr bwMode="auto">
              <a:xfrm>
                <a:off x="6858" y="6119"/>
                <a:ext cx="1100" cy="972"/>
              </a:xfrm>
              <a:prstGeom prst="can">
                <a:avLst>
                  <a:gd name="adj" fmla="val 25000"/>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Local DBMS</a:t>
                </a:r>
                <a:endParaRPr kumimoji="0" lang="en-US" sz="1800" b="0" i="0" u="none" strike="noStrike" cap="none" normalizeH="0" baseline="0" smtClean="0">
                  <a:ln>
                    <a:noFill/>
                  </a:ln>
                  <a:solidFill>
                    <a:schemeClr val="tx1"/>
                  </a:solidFill>
                  <a:effectLst/>
                  <a:latin typeface="Arial" pitchFamily="34" charset="0"/>
                </a:endParaRPr>
              </a:p>
            </p:txBody>
          </p:sp>
          <p:cxnSp>
            <p:nvCxnSpPr>
              <p:cNvPr id="5137" name="AutoShape 17"/>
              <p:cNvCxnSpPr>
                <a:cxnSpLocks noChangeShapeType="1"/>
              </p:cNvCxnSpPr>
              <p:nvPr/>
            </p:nvCxnSpPr>
            <p:spPr bwMode="auto">
              <a:xfrm>
                <a:off x="5610" y="6595"/>
                <a:ext cx="1248" cy="0"/>
              </a:xfrm>
              <a:prstGeom prst="straightConnector1">
                <a:avLst/>
              </a:prstGeom>
              <a:noFill/>
              <a:ln w="19050">
                <a:solidFill>
                  <a:srgbClr val="000000"/>
                </a:solidFill>
                <a:round/>
                <a:headEnd type="triangle" w="med" len="med"/>
                <a:tailEnd type="triangle" w="med" len="med"/>
              </a:ln>
            </p:spPr>
          </p:cxnSp>
        </p:grpSp>
      </p:grpSp>
    </p:spTree>
    <p:extLst>
      <p:ext uri="{BB962C8B-B14F-4D97-AF65-F5344CB8AC3E}">
        <p14:creationId xmlns:p14="http://schemas.microsoft.com/office/powerpoint/2010/main" xmlns="" val="267700252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923330"/>
          </a:xfrm>
          <a:prstGeom prst="rect">
            <a:avLst/>
          </a:prstGeom>
          <a:noFill/>
        </p:spPr>
        <p:txBody>
          <a:bodyPr wrap="square" rtlCol="0">
            <a:spAutoFit/>
          </a:bodyPr>
          <a:lstStyle/>
          <a:p>
            <a:pPr algn="just"/>
            <a:r>
              <a:rPr lang="en-US" dirty="0" smtClean="0"/>
              <a:t>The JDBC API supports both two-tier and three-tier processing models for database access but in general JDBC Architecture consists of two layers: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1.4 JDBC Architecture</a:t>
            </a:r>
            <a:endParaRPr lang="en-US" sz="2400" b="1" dirty="0">
              <a:solidFill>
                <a:srgbClr val="002060"/>
              </a:solidFill>
              <a:latin typeface="Arial" pitchFamily="34" charset="0"/>
              <a:cs typeface="Arial" pitchFamily="34" charset="0"/>
            </a:endParaRPr>
          </a:p>
        </p:txBody>
      </p:sp>
      <p:grpSp>
        <p:nvGrpSpPr>
          <p:cNvPr id="6146" name="Group 2"/>
          <p:cNvGrpSpPr>
            <a:grpSpLocks/>
          </p:cNvGrpSpPr>
          <p:nvPr/>
        </p:nvGrpSpPr>
        <p:grpSpPr bwMode="auto">
          <a:xfrm>
            <a:off x="2054225" y="1828800"/>
            <a:ext cx="5184775" cy="4572000"/>
            <a:chOff x="1820" y="7344"/>
            <a:chExt cx="5879" cy="5000"/>
          </a:xfrm>
        </p:grpSpPr>
        <p:sp>
          <p:nvSpPr>
            <p:cNvPr id="6147" name="Rectangle 3"/>
            <p:cNvSpPr>
              <a:spLocks noChangeArrowheads="1"/>
            </p:cNvSpPr>
            <p:nvPr/>
          </p:nvSpPr>
          <p:spPr bwMode="auto">
            <a:xfrm>
              <a:off x="3809" y="7344"/>
              <a:ext cx="1934" cy="57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Java Application</a:t>
              </a:r>
              <a:endParaRPr kumimoji="0" lang="en-US" sz="1800" b="0" i="0" u="none" strike="noStrike" cap="none" normalizeH="0" baseline="0" smtClean="0">
                <a:ln>
                  <a:noFill/>
                </a:ln>
                <a:solidFill>
                  <a:schemeClr val="tx1"/>
                </a:solidFill>
                <a:effectLst/>
                <a:latin typeface="Arial" pitchFamily="34" charset="0"/>
              </a:endParaRPr>
            </a:p>
          </p:txBody>
        </p:sp>
        <p:sp>
          <p:nvSpPr>
            <p:cNvPr id="6148" name="Rectangle 4"/>
            <p:cNvSpPr>
              <a:spLocks noChangeArrowheads="1"/>
            </p:cNvSpPr>
            <p:nvPr/>
          </p:nvSpPr>
          <p:spPr bwMode="auto">
            <a:xfrm>
              <a:off x="3795" y="8312"/>
              <a:ext cx="1934" cy="55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Arial" pitchFamily="34" charset="0"/>
                </a:rPr>
                <a:t>JDBC API</a:t>
              </a:r>
              <a:endParaRPr kumimoji="0" lang="en-US" sz="1800" b="0" i="0" u="none" strike="noStrike" cap="none" normalizeH="0" baseline="0" smtClean="0">
                <a:ln>
                  <a:noFill/>
                </a:ln>
                <a:solidFill>
                  <a:schemeClr val="tx1"/>
                </a:solidFill>
                <a:effectLst/>
                <a:latin typeface="Arial" pitchFamily="34" charset="0"/>
              </a:endParaRPr>
            </a:p>
          </p:txBody>
        </p:sp>
        <p:sp>
          <p:nvSpPr>
            <p:cNvPr id="6149" name="Rectangle 5"/>
            <p:cNvSpPr>
              <a:spLocks noChangeArrowheads="1"/>
            </p:cNvSpPr>
            <p:nvPr/>
          </p:nvSpPr>
          <p:spPr bwMode="auto">
            <a:xfrm>
              <a:off x="3741" y="9236"/>
              <a:ext cx="1918" cy="572"/>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chemeClr val="tx1"/>
                  </a:solidFill>
                  <a:effectLst/>
                  <a:latin typeface="Arial" pitchFamily="34" charset="0"/>
                </a:rPr>
                <a:t>JDBC Drivers Manager</a:t>
              </a:r>
              <a:endParaRPr kumimoji="0" lang="en-US" sz="1800" b="0" i="0" u="none" strike="noStrike" cap="none" normalizeH="0" baseline="0" smtClean="0">
                <a:ln>
                  <a:noFill/>
                </a:ln>
                <a:solidFill>
                  <a:schemeClr val="tx1"/>
                </a:solidFill>
                <a:effectLst/>
                <a:latin typeface="Arial" pitchFamily="34" charset="0"/>
              </a:endParaRPr>
            </a:p>
          </p:txBody>
        </p:sp>
        <p:sp>
          <p:nvSpPr>
            <p:cNvPr id="6150" name="Rectangle 6"/>
            <p:cNvSpPr>
              <a:spLocks noChangeArrowheads="1"/>
            </p:cNvSpPr>
            <p:nvPr/>
          </p:nvSpPr>
          <p:spPr bwMode="auto">
            <a:xfrm>
              <a:off x="1820" y="10432"/>
              <a:ext cx="1685" cy="47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JDBC Drivers</a:t>
              </a:r>
              <a:endParaRPr kumimoji="0" lang="en-US" sz="1800" b="0" i="0" u="none" strike="noStrike" cap="none" normalizeH="0" baseline="0" smtClean="0">
                <a:ln>
                  <a:noFill/>
                </a:ln>
                <a:solidFill>
                  <a:schemeClr val="tx1"/>
                </a:solidFill>
                <a:effectLst/>
                <a:latin typeface="Arial" pitchFamily="34" charset="0"/>
              </a:endParaRPr>
            </a:p>
          </p:txBody>
        </p:sp>
        <p:sp>
          <p:nvSpPr>
            <p:cNvPr id="6151" name="Rectangle 7"/>
            <p:cNvSpPr>
              <a:spLocks noChangeArrowheads="1"/>
            </p:cNvSpPr>
            <p:nvPr/>
          </p:nvSpPr>
          <p:spPr bwMode="auto">
            <a:xfrm>
              <a:off x="3903" y="10432"/>
              <a:ext cx="1617" cy="47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JDBC Drivers</a:t>
              </a:r>
              <a:endParaRPr kumimoji="0" lang="en-US" sz="1800" b="0" i="0" u="none" strike="noStrike" cap="none" normalizeH="0" baseline="0" smtClean="0">
                <a:ln>
                  <a:noFill/>
                </a:ln>
                <a:solidFill>
                  <a:schemeClr val="tx1"/>
                </a:solidFill>
                <a:effectLst/>
                <a:latin typeface="Arial" pitchFamily="34" charset="0"/>
              </a:endParaRPr>
            </a:p>
          </p:txBody>
        </p:sp>
        <p:sp>
          <p:nvSpPr>
            <p:cNvPr id="6152" name="Rectangle 8"/>
            <p:cNvSpPr>
              <a:spLocks noChangeArrowheads="1"/>
            </p:cNvSpPr>
            <p:nvPr/>
          </p:nvSpPr>
          <p:spPr bwMode="auto">
            <a:xfrm>
              <a:off x="5926" y="10432"/>
              <a:ext cx="1773" cy="47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JDBC Drivers</a:t>
              </a:r>
              <a:endParaRPr kumimoji="0" lang="en-US" sz="1800" b="0" i="0" u="none" strike="noStrike" cap="none" normalizeH="0" baseline="0" smtClean="0">
                <a:ln>
                  <a:noFill/>
                </a:ln>
                <a:solidFill>
                  <a:schemeClr val="tx1"/>
                </a:solidFill>
                <a:effectLst/>
                <a:latin typeface="Arial" pitchFamily="34" charset="0"/>
              </a:endParaRPr>
            </a:p>
          </p:txBody>
        </p:sp>
        <p:sp>
          <p:nvSpPr>
            <p:cNvPr id="6153" name="AutoShape 9"/>
            <p:cNvSpPr>
              <a:spLocks noChangeArrowheads="1"/>
            </p:cNvSpPr>
            <p:nvPr/>
          </p:nvSpPr>
          <p:spPr bwMode="auto">
            <a:xfrm>
              <a:off x="2080" y="11275"/>
              <a:ext cx="924" cy="1027"/>
            </a:xfrm>
            <a:prstGeom prst="can">
              <a:avLst>
                <a:gd name="adj" fmla="val 27787"/>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Oracle</a:t>
              </a:r>
              <a:endParaRPr kumimoji="0" lang="en-US" sz="1800" b="0" i="0" u="none" strike="noStrike" cap="none" normalizeH="0" baseline="0" smtClean="0">
                <a:ln>
                  <a:noFill/>
                </a:ln>
                <a:solidFill>
                  <a:schemeClr val="tx1"/>
                </a:solidFill>
                <a:effectLst/>
                <a:latin typeface="Arial" pitchFamily="34" charset="0"/>
              </a:endParaRPr>
            </a:p>
          </p:txBody>
        </p:sp>
        <p:sp>
          <p:nvSpPr>
            <p:cNvPr id="6154" name="AutoShape 10"/>
            <p:cNvSpPr>
              <a:spLocks noChangeArrowheads="1"/>
            </p:cNvSpPr>
            <p:nvPr/>
          </p:nvSpPr>
          <p:spPr bwMode="auto">
            <a:xfrm>
              <a:off x="4266" y="11267"/>
              <a:ext cx="902" cy="1063"/>
            </a:xfrm>
            <a:prstGeom prst="can">
              <a:avLst>
                <a:gd name="adj" fmla="val 29462"/>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SQL Server</a:t>
              </a:r>
              <a:endParaRPr kumimoji="0" lang="en-US" sz="1800" b="0" i="0" u="none" strike="noStrike" cap="none" normalizeH="0" baseline="0" smtClean="0">
                <a:ln>
                  <a:noFill/>
                </a:ln>
                <a:solidFill>
                  <a:schemeClr val="tx1"/>
                </a:solidFill>
                <a:effectLst/>
                <a:latin typeface="Arial" pitchFamily="34" charset="0"/>
              </a:endParaRPr>
            </a:p>
          </p:txBody>
        </p:sp>
        <p:sp>
          <p:nvSpPr>
            <p:cNvPr id="6155" name="AutoShape 11"/>
            <p:cNvSpPr>
              <a:spLocks noChangeArrowheads="1"/>
            </p:cNvSpPr>
            <p:nvPr/>
          </p:nvSpPr>
          <p:spPr bwMode="auto">
            <a:xfrm>
              <a:off x="6280" y="11260"/>
              <a:ext cx="920" cy="1084"/>
            </a:xfrm>
            <a:prstGeom prst="can">
              <a:avLst>
                <a:gd name="adj" fmla="val 29457"/>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Arial" pitchFamily="34" charset="0"/>
                </a:rPr>
                <a:t>ODBC Data Sources</a:t>
              </a:r>
              <a:endParaRPr kumimoji="0" lang="en-US" sz="1800" b="0" i="0" u="none" strike="noStrike" cap="none" normalizeH="0" baseline="0" smtClean="0">
                <a:ln>
                  <a:noFill/>
                </a:ln>
                <a:solidFill>
                  <a:schemeClr val="tx1"/>
                </a:solidFill>
                <a:effectLst/>
                <a:latin typeface="Arial" pitchFamily="34" charset="0"/>
              </a:endParaRPr>
            </a:p>
          </p:txBody>
        </p:sp>
        <p:cxnSp>
          <p:nvCxnSpPr>
            <p:cNvPr id="6156" name="AutoShape 12"/>
            <p:cNvCxnSpPr>
              <a:cxnSpLocks noChangeShapeType="1"/>
            </p:cNvCxnSpPr>
            <p:nvPr/>
          </p:nvCxnSpPr>
          <p:spPr bwMode="auto">
            <a:xfrm>
              <a:off x="4728" y="7920"/>
              <a:ext cx="0" cy="392"/>
            </a:xfrm>
            <a:prstGeom prst="straightConnector1">
              <a:avLst/>
            </a:prstGeom>
            <a:noFill/>
            <a:ln w="19050">
              <a:solidFill>
                <a:srgbClr val="000000"/>
              </a:solidFill>
              <a:round/>
              <a:headEnd/>
              <a:tailEnd/>
            </a:ln>
          </p:spPr>
        </p:cxnSp>
        <p:cxnSp>
          <p:nvCxnSpPr>
            <p:cNvPr id="6157" name="AutoShape 13"/>
            <p:cNvCxnSpPr>
              <a:cxnSpLocks noChangeShapeType="1"/>
            </p:cNvCxnSpPr>
            <p:nvPr/>
          </p:nvCxnSpPr>
          <p:spPr bwMode="auto">
            <a:xfrm>
              <a:off x="4728" y="8868"/>
              <a:ext cx="0" cy="368"/>
            </a:xfrm>
            <a:prstGeom prst="straightConnector1">
              <a:avLst/>
            </a:prstGeom>
            <a:noFill/>
            <a:ln w="19050">
              <a:solidFill>
                <a:srgbClr val="000000"/>
              </a:solidFill>
              <a:round/>
              <a:headEnd/>
              <a:tailEnd/>
            </a:ln>
          </p:spPr>
        </p:cxnSp>
        <p:cxnSp>
          <p:nvCxnSpPr>
            <p:cNvPr id="6158" name="AutoShape 14"/>
            <p:cNvCxnSpPr>
              <a:cxnSpLocks noChangeShapeType="1"/>
            </p:cNvCxnSpPr>
            <p:nvPr/>
          </p:nvCxnSpPr>
          <p:spPr bwMode="auto">
            <a:xfrm>
              <a:off x="4728" y="9805"/>
              <a:ext cx="0" cy="627"/>
            </a:xfrm>
            <a:prstGeom prst="straightConnector1">
              <a:avLst/>
            </a:prstGeom>
            <a:noFill/>
            <a:ln w="19050">
              <a:solidFill>
                <a:srgbClr val="000000"/>
              </a:solidFill>
              <a:round/>
              <a:headEnd/>
              <a:tailEnd/>
            </a:ln>
          </p:spPr>
        </p:cxnSp>
        <p:cxnSp>
          <p:nvCxnSpPr>
            <p:cNvPr id="6159" name="AutoShape 15"/>
            <p:cNvCxnSpPr>
              <a:cxnSpLocks noChangeShapeType="1"/>
            </p:cNvCxnSpPr>
            <p:nvPr/>
          </p:nvCxnSpPr>
          <p:spPr bwMode="auto">
            <a:xfrm>
              <a:off x="4728" y="10907"/>
              <a:ext cx="0" cy="382"/>
            </a:xfrm>
            <a:prstGeom prst="straightConnector1">
              <a:avLst/>
            </a:prstGeom>
            <a:noFill/>
            <a:ln w="19050">
              <a:solidFill>
                <a:srgbClr val="000000"/>
              </a:solidFill>
              <a:round/>
              <a:headEnd/>
              <a:tailEnd/>
            </a:ln>
          </p:spPr>
        </p:cxnSp>
        <p:cxnSp>
          <p:nvCxnSpPr>
            <p:cNvPr id="6160" name="AutoShape 16"/>
            <p:cNvCxnSpPr>
              <a:cxnSpLocks noChangeShapeType="1"/>
            </p:cNvCxnSpPr>
            <p:nvPr/>
          </p:nvCxnSpPr>
          <p:spPr bwMode="auto">
            <a:xfrm>
              <a:off x="6725" y="10885"/>
              <a:ext cx="0" cy="382"/>
            </a:xfrm>
            <a:prstGeom prst="straightConnector1">
              <a:avLst/>
            </a:prstGeom>
            <a:noFill/>
            <a:ln w="19050">
              <a:solidFill>
                <a:srgbClr val="000000"/>
              </a:solidFill>
              <a:round/>
              <a:headEnd/>
              <a:tailEnd/>
            </a:ln>
          </p:spPr>
        </p:cxnSp>
        <p:cxnSp>
          <p:nvCxnSpPr>
            <p:cNvPr id="6161" name="AutoShape 17"/>
            <p:cNvCxnSpPr>
              <a:cxnSpLocks noChangeShapeType="1"/>
            </p:cNvCxnSpPr>
            <p:nvPr/>
          </p:nvCxnSpPr>
          <p:spPr bwMode="auto">
            <a:xfrm>
              <a:off x="2554" y="10878"/>
              <a:ext cx="0" cy="382"/>
            </a:xfrm>
            <a:prstGeom prst="straightConnector1">
              <a:avLst/>
            </a:prstGeom>
            <a:noFill/>
            <a:ln w="19050">
              <a:solidFill>
                <a:srgbClr val="000000"/>
              </a:solidFill>
              <a:round/>
              <a:headEnd/>
              <a:tailEnd/>
            </a:ln>
          </p:spPr>
        </p:cxnSp>
        <p:cxnSp>
          <p:nvCxnSpPr>
            <p:cNvPr id="6162" name="AutoShape 18"/>
            <p:cNvCxnSpPr>
              <a:cxnSpLocks noChangeShapeType="1"/>
            </p:cNvCxnSpPr>
            <p:nvPr/>
          </p:nvCxnSpPr>
          <p:spPr bwMode="auto">
            <a:xfrm>
              <a:off x="5206" y="9808"/>
              <a:ext cx="0" cy="340"/>
            </a:xfrm>
            <a:prstGeom prst="straightConnector1">
              <a:avLst/>
            </a:prstGeom>
            <a:noFill/>
            <a:ln w="19050">
              <a:solidFill>
                <a:srgbClr val="000000"/>
              </a:solidFill>
              <a:round/>
              <a:headEnd/>
              <a:tailEnd/>
            </a:ln>
          </p:spPr>
        </p:cxnSp>
        <p:cxnSp>
          <p:nvCxnSpPr>
            <p:cNvPr id="6163" name="AutoShape 19"/>
            <p:cNvCxnSpPr>
              <a:cxnSpLocks noChangeShapeType="1"/>
            </p:cNvCxnSpPr>
            <p:nvPr/>
          </p:nvCxnSpPr>
          <p:spPr bwMode="auto">
            <a:xfrm flipH="1">
              <a:off x="4184" y="9808"/>
              <a:ext cx="13" cy="340"/>
            </a:xfrm>
            <a:prstGeom prst="straightConnector1">
              <a:avLst/>
            </a:prstGeom>
            <a:noFill/>
            <a:ln w="19050">
              <a:solidFill>
                <a:srgbClr val="000000"/>
              </a:solidFill>
              <a:round/>
              <a:headEnd/>
              <a:tailEnd/>
            </a:ln>
          </p:spPr>
        </p:cxnSp>
        <p:cxnSp>
          <p:nvCxnSpPr>
            <p:cNvPr id="6164" name="AutoShape 20"/>
            <p:cNvCxnSpPr>
              <a:cxnSpLocks noChangeShapeType="1"/>
            </p:cNvCxnSpPr>
            <p:nvPr/>
          </p:nvCxnSpPr>
          <p:spPr bwMode="auto">
            <a:xfrm>
              <a:off x="5206" y="10148"/>
              <a:ext cx="1519" cy="0"/>
            </a:xfrm>
            <a:prstGeom prst="straightConnector1">
              <a:avLst/>
            </a:prstGeom>
            <a:noFill/>
            <a:ln w="19050">
              <a:solidFill>
                <a:srgbClr val="000000"/>
              </a:solidFill>
              <a:round/>
              <a:headEnd/>
              <a:tailEnd/>
            </a:ln>
          </p:spPr>
        </p:cxnSp>
        <p:cxnSp>
          <p:nvCxnSpPr>
            <p:cNvPr id="6165" name="AutoShape 21"/>
            <p:cNvCxnSpPr>
              <a:cxnSpLocks noChangeShapeType="1"/>
            </p:cNvCxnSpPr>
            <p:nvPr/>
          </p:nvCxnSpPr>
          <p:spPr bwMode="auto">
            <a:xfrm>
              <a:off x="2665" y="10148"/>
              <a:ext cx="1519" cy="0"/>
            </a:xfrm>
            <a:prstGeom prst="straightConnector1">
              <a:avLst/>
            </a:prstGeom>
            <a:noFill/>
            <a:ln w="19050">
              <a:solidFill>
                <a:srgbClr val="000000"/>
              </a:solidFill>
              <a:round/>
              <a:headEnd/>
              <a:tailEnd/>
            </a:ln>
          </p:spPr>
        </p:cxnSp>
        <p:cxnSp>
          <p:nvCxnSpPr>
            <p:cNvPr id="6166" name="AutoShape 22"/>
            <p:cNvCxnSpPr>
              <a:cxnSpLocks noChangeShapeType="1"/>
            </p:cNvCxnSpPr>
            <p:nvPr/>
          </p:nvCxnSpPr>
          <p:spPr bwMode="auto">
            <a:xfrm>
              <a:off x="6725" y="10148"/>
              <a:ext cx="0" cy="284"/>
            </a:xfrm>
            <a:prstGeom prst="straightConnector1">
              <a:avLst/>
            </a:prstGeom>
            <a:noFill/>
            <a:ln w="19050">
              <a:solidFill>
                <a:srgbClr val="000000"/>
              </a:solidFill>
              <a:round/>
              <a:headEnd/>
              <a:tailEnd/>
            </a:ln>
          </p:spPr>
        </p:cxnSp>
        <p:cxnSp>
          <p:nvCxnSpPr>
            <p:cNvPr id="6167" name="AutoShape 23"/>
            <p:cNvCxnSpPr>
              <a:cxnSpLocks noChangeShapeType="1"/>
            </p:cNvCxnSpPr>
            <p:nvPr/>
          </p:nvCxnSpPr>
          <p:spPr bwMode="auto">
            <a:xfrm>
              <a:off x="2665" y="10148"/>
              <a:ext cx="0" cy="284"/>
            </a:xfrm>
            <a:prstGeom prst="straightConnector1">
              <a:avLst/>
            </a:prstGeom>
            <a:noFill/>
            <a:ln w="19050">
              <a:solidFill>
                <a:srgbClr val="000000"/>
              </a:solidFill>
              <a:round/>
              <a:headEnd/>
              <a:tailEnd/>
            </a:ln>
          </p:spPr>
        </p:cxnSp>
      </p:grpSp>
    </p:spTree>
    <p:extLst>
      <p:ext uri="{BB962C8B-B14F-4D97-AF65-F5344CB8AC3E}">
        <p14:creationId xmlns:p14="http://schemas.microsoft.com/office/powerpoint/2010/main" xmlns="" val="97443971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416320"/>
          </a:xfrm>
          <a:prstGeom prst="rect">
            <a:avLst/>
          </a:prstGeom>
          <a:noFill/>
        </p:spPr>
        <p:txBody>
          <a:bodyPr wrap="square" rtlCol="0">
            <a:spAutoFit/>
          </a:bodyPr>
          <a:lstStyle/>
          <a:p>
            <a:pPr lvl="0"/>
            <a:r>
              <a:rPr lang="en-US" b="1" dirty="0" smtClean="0"/>
              <a:t>1)  JDBC API: </a:t>
            </a:r>
            <a:endParaRPr lang="en-US" dirty="0" smtClean="0"/>
          </a:p>
          <a:p>
            <a:pPr marL="288925" algn="just"/>
            <a:r>
              <a:rPr lang="en-US" dirty="0" smtClean="0"/>
              <a:t>This provides the application-to-JDBC Manager connection.</a:t>
            </a:r>
          </a:p>
          <a:p>
            <a:pPr lvl="0" algn="just"/>
            <a:endParaRPr lang="en-US" b="1" dirty="0" smtClean="0"/>
          </a:p>
          <a:p>
            <a:pPr lvl="0" algn="just"/>
            <a:r>
              <a:rPr lang="en-US" b="1" dirty="0" smtClean="0"/>
              <a:t>2)  JDBC Driver API: </a:t>
            </a:r>
            <a:endParaRPr lang="en-US" dirty="0" smtClean="0"/>
          </a:p>
          <a:p>
            <a:pPr marL="288925" algn="just"/>
            <a:r>
              <a:rPr lang="en-US" dirty="0" smtClean="0"/>
              <a:t>This supports the JDBC Manager-to-Driver Connection.</a:t>
            </a:r>
          </a:p>
          <a:p>
            <a:pPr marL="288925" algn="just"/>
            <a:r>
              <a:rPr lang="en-US" dirty="0" smtClean="0"/>
              <a:t>The JDBC API uses a driver manager and database-specific drivers to provide transparent connectivity to heterogeneous databases. The JDBC driver manager ensures that the correct driver is used to access each data source. The driver manager is capable of supporting multiple concurrent drivers connected to multiple heterogeneous databases. Diagram above is the architectural diagram, which shows the location of the driver manager with respect to the JDBC drivers and the Java application.</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1.4 JDBC Architecture</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3250483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algn="just"/>
            <a:r>
              <a:rPr lang="en-US" dirty="0" smtClean="0"/>
              <a:t>After installing the appropriate driver, it is time to establish a database connection using JDBC.</a:t>
            </a:r>
            <a:r>
              <a:rPr lang="en-US" b="1" dirty="0" smtClean="0"/>
              <a:t> </a:t>
            </a:r>
            <a:r>
              <a:rPr lang="en-US" dirty="0" smtClean="0"/>
              <a:t>The programming involved to establish a JDBC connection is fairly simple. Following are the simple four steps used for making the connection using JDBC:</a:t>
            </a:r>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marL="0" lvl="2"/>
            <a:endParaRPr lang="en-US" b="1" dirty="0" smtClean="0"/>
          </a:p>
          <a:p>
            <a:pPr marL="0" lvl="2"/>
            <a:r>
              <a:rPr lang="en-US" b="1" dirty="0" smtClean="0"/>
              <a:t>A)  Import JDBC Packages:</a:t>
            </a:r>
            <a:endParaRPr lang="en-US" dirty="0" smtClean="0"/>
          </a:p>
          <a:p>
            <a:pPr marL="288925" algn="just"/>
            <a:r>
              <a:rPr lang="en-US" dirty="0" smtClean="0"/>
              <a:t>The Import statements tell the Java compiler where to find the classes you reference in your code and are placed at the very beginning of your source code. To use the standard JDBC package, which allows you to select, insert, update, and delete data in SQL tables, add the following imports to your source code: </a:t>
            </a:r>
          </a:p>
          <a:p>
            <a:pPr marL="288925" algn="just"/>
            <a:r>
              <a:rPr lang="en-US" dirty="0" smtClean="0"/>
              <a:t>import java.sql.* ;  // for standard JDBC programs</a:t>
            </a:r>
          </a:p>
          <a:p>
            <a:pPr marL="288925"/>
            <a:r>
              <a:rPr lang="en-US" dirty="0" smtClean="0"/>
              <a:t>import </a:t>
            </a:r>
            <a:r>
              <a:rPr lang="en-US" dirty="0" err="1" smtClean="0"/>
              <a:t>java.math</a:t>
            </a:r>
            <a:r>
              <a:rPr lang="en-US" dirty="0" smtClean="0"/>
              <a:t>.* ; // for </a:t>
            </a:r>
            <a:r>
              <a:rPr lang="en-US" dirty="0" err="1" smtClean="0"/>
              <a:t>BigDecimal</a:t>
            </a:r>
            <a:r>
              <a:rPr lang="en-US" dirty="0" smtClean="0"/>
              <a:t> and </a:t>
            </a:r>
            <a:r>
              <a:rPr lang="en-US" dirty="0" err="1" smtClean="0"/>
              <a:t>BigInteger</a:t>
            </a:r>
            <a:r>
              <a:rPr lang="en-US" dirty="0" smtClean="0"/>
              <a:t> support</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1.5 Making the Connection in JDBC</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228600" y="2286000"/>
          <a:ext cx="8763000" cy="83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5915815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524315"/>
          </a:xfrm>
          <a:prstGeom prst="rect">
            <a:avLst/>
          </a:prstGeom>
          <a:noFill/>
        </p:spPr>
        <p:txBody>
          <a:bodyPr wrap="square" rtlCol="0">
            <a:spAutoFit/>
          </a:bodyPr>
          <a:lstStyle/>
          <a:p>
            <a:pPr marL="0" lvl="2"/>
            <a:r>
              <a:rPr lang="en-US" b="1" dirty="0" smtClean="0"/>
              <a:t>B)  Step 2 - Register JDBC Driver:</a:t>
            </a:r>
            <a:endParaRPr lang="en-US" dirty="0" smtClean="0"/>
          </a:p>
          <a:p>
            <a:pPr marL="288925" algn="just"/>
            <a:r>
              <a:rPr lang="en-US" dirty="0" smtClean="0"/>
              <a:t>User must register the driver in their program before they use it. Registering the driver is the process by which the Oracle driver's class file is loaded into the memory, so it can be utilized as an implementation of the JDBC interfaces. User need to do this registration only once in their program. User can register a driver in one of following two ways:</a:t>
            </a:r>
          </a:p>
          <a:p>
            <a:pPr marL="288925" algn="just"/>
            <a:endParaRPr lang="en-US" dirty="0" smtClean="0"/>
          </a:p>
          <a:p>
            <a:pPr lvl="0" algn="just"/>
            <a:r>
              <a:rPr lang="en-US" b="1" dirty="0" smtClean="0"/>
              <a:t>1)  Approach I - </a:t>
            </a:r>
            <a:r>
              <a:rPr lang="en-US" b="1" dirty="0" err="1" smtClean="0"/>
              <a:t>Class.forName</a:t>
            </a:r>
            <a:r>
              <a:rPr lang="en-US" b="1" dirty="0" smtClean="0"/>
              <a:t>() :</a:t>
            </a:r>
            <a:endParaRPr lang="en-US" dirty="0" smtClean="0"/>
          </a:p>
          <a:p>
            <a:pPr marL="288925" algn="just"/>
            <a:r>
              <a:rPr lang="en-US" dirty="0" smtClean="0"/>
              <a:t>The most common approach to register a driver is to use Java's </a:t>
            </a:r>
            <a:r>
              <a:rPr lang="en-US" dirty="0" err="1" smtClean="0"/>
              <a:t>Class.forName</a:t>
            </a:r>
            <a:r>
              <a:rPr lang="en-US" dirty="0" smtClean="0"/>
              <a:t>() method, to dynamically load the driver's class file into memory, which automatically registers it. This method is preferable because it allows you to make the driver registration configurable and portable.</a:t>
            </a:r>
          </a:p>
          <a:p>
            <a:pPr marL="288925" algn="just"/>
            <a:endParaRPr lang="en-US" dirty="0" smtClean="0"/>
          </a:p>
          <a:p>
            <a:pPr lvl="0"/>
            <a:r>
              <a:rPr lang="en-US" b="1" dirty="0" smtClean="0"/>
              <a:t>2)  Approach II - </a:t>
            </a:r>
            <a:r>
              <a:rPr lang="en-US" b="1" dirty="0" err="1" smtClean="0"/>
              <a:t>DriverManager.registerDriver</a:t>
            </a:r>
            <a:r>
              <a:rPr lang="en-US" b="1" dirty="0" smtClean="0"/>
              <a:t>() :</a:t>
            </a:r>
            <a:endParaRPr lang="en-US" dirty="0" smtClean="0"/>
          </a:p>
          <a:p>
            <a:pPr marL="288925"/>
            <a:r>
              <a:rPr lang="en-US" dirty="0" smtClean="0"/>
              <a:t>The second approach one can use to register a driver, is to use the static </a:t>
            </a:r>
            <a:r>
              <a:rPr lang="en-US" dirty="0" err="1" smtClean="0"/>
              <a:t>DriverManager.registerDriver</a:t>
            </a:r>
            <a:r>
              <a:rPr lang="en-US" dirty="0" smtClean="0"/>
              <a:t>() method. One should use the </a:t>
            </a:r>
            <a:r>
              <a:rPr lang="en-US" dirty="0" err="1" smtClean="0"/>
              <a:t>registerDriver</a:t>
            </a:r>
            <a:r>
              <a:rPr lang="en-US" dirty="0" smtClean="0"/>
              <a:t>() method if they are using a non-JDK compliant JVM, such as the one provided by Microsoft.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1.5 Making the Connection in JDBC</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16713903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lgn="just"/>
            <a:r>
              <a:rPr lang="en-US" b="1" dirty="0" smtClean="0"/>
              <a:t>C)  Step 3 - Database URL Formulation:</a:t>
            </a:r>
            <a:endParaRPr lang="en-US" dirty="0" smtClean="0"/>
          </a:p>
          <a:p>
            <a:pPr marL="288925" algn="just"/>
            <a:r>
              <a:rPr lang="en-US" dirty="0" smtClean="0"/>
              <a:t>After the driver are loaded, user can establish a connection using the </a:t>
            </a:r>
            <a:r>
              <a:rPr lang="en-US" dirty="0" err="1" smtClean="0"/>
              <a:t>DriverManager.getConnection</a:t>
            </a:r>
            <a:r>
              <a:rPr lang="en-US" dirty="0" smtClean="0"/>
              <a:t>() method. For easy reference, remember the following three overloaded </a:t>
            </a:r>
            <a:r>
              <a:rPr lang="en-US" dirty="0" err="1" smtClean="0"/>
              <a:t>DriverManager.getConnection</a:t>
            </a:r>
            <a:r>
              <a:rPr lang="en-US" dirty="0" smtClean="0"/>
              <a:t>() methods:</a:t>
            </a:r>
          </a:p>
          <a:p>
            <a:pPr marL="625475" lvl="0" indent="-336550" algn="just">
              <a:buFont typeface="Wingdings" pitchFamily="2" charset="2"/>
              <a:buChar char="§"/>
            </a:pPr>
            <a:r>
              <a:rPr lang="en-US" dirty="0" err="1" smtClean="0"/>
              <a:t>getConnection</a:t>
            </a:r>
            <a:r>
              <a:rPr lang="en-US" dirty="0" smtClean="0"/>
              <a:t>(String </a:t>
            </a:r>
            <a:r>
              <a:rPr lang="en-US" dirty="0" err="1" smtClean="0"/>
              <a:t>url</a:t>
            </a:r>
            <a:r>
              <a:rPr lang="en-US" dirty="0" smtClean="0"/>
              <a:t>)</a:t>
            </a:r>
          </a:p>
          <a:p>
            <a:pPr marL="625475" lvl="0" indent="-336550" algn="just">
              <a:buFont typeface="Wingdings" pitchFamily="2" charset="2"/>
              <a:buChar char="§"/>
            </a:pPr>
            <a:r>
              <a:rPr lang="en-US" dirty="0" err="1" smtClean="0"/>
              <a:t>getConnection</a:t>
            </a:r>
            <a:r>
              <a:rPr lang="en-US" dirty="0" smtClean="0"/>
              <a:t>(String </a:t>
            </a:r>
            <a:r>
              <a:rPr lang="en-US" dirty="0" err="1" smtClean="0"/>
              <a:t>url</a:t>
            </a:r>
            <a:r>
              <a:rPr lang="en-US" dirty="0" smtClean="0"/>
              <a:t>, Properties prop)</a:t>
            </a:r>
          </a:p>
          <a:p>
            <a:pPr marL="625475" lvl="0" indent="-336550" algn="just">
              <a:buFont typeface="Wingdings" pitchFamily="2" charset="2"/>
              <a:buChar char="§"/>
            </a:pPr>
            <a:r>
              <a:rPr lang="en-US" dirty="0" err="1" smtClean="0"/>
              <a:t>getConnection</a:t>
            </a:r>
            <a:r>
              <a:rPr lang="en-US" dirty="0" smtClean="0"/>
              <a:t>(String </a:t>
            </a:r>
            <a:r>
              <a:rPr lang="en-US" dirty="0" err="1" smtClean="0"/>
              <a:t>url</a:t>
            </a:r>
            <a:r>
              <a:rPr lang="en-US" dirty="0" smtClean="0"/>
              <a:t>, String user, String password)</a:t>
            </a:r>
          </a:p>
          <a:p>
            <a:pPr marL="288925" algn="just"/>
            <a:r>
              <a:rPr lang="en-US" dirty="0" smtClean="0"/>
              <a:t>Here each form requires a database URL. A database URL is an address that points to database. Formulating a database URL is where most of the problems associated with establishing a connection occurs. Following table lists down the popular JDBC driver names and database URL.</a:t>
            </a:r>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r>
              <a:rPr lang="en-US" dirty="0" smtClean="0"/>
              <a:t>All the highlighted part in URL format is static and one need to change only the remaining part as per their database setup.</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1.5 Making the Connection in JDBC</a:t>
            </a:r>
            <a:endParaRPr lang="en-US" sz="2400" b="1" dirty="0">
              <a:solidFill>
                <a:srgbClr val="002060"/>
              </a:solidFill>
              <a:latin typeface="Arial" pitchFamily="34" charset="0"/>
              <a:cs typeface="Arial" pitchFamily="34" charset="0"/>
            </a:endParaRPr>
          </a:p>
        </p:txBody>
      </p:sp>
      <p:graphicFrame>
        <p:nvGraphicFramePr>
          <p:cNvPr id="13" name="Table 12"/>
          <p:cNvGraphicFramePr>
            <a:graphicFrameLocks noGrp="1"/>
          </p:cNvGraphicFramePr>
          <p:nvPr/>
        </p:nvGraphicFramePr>
        <p:xfrm>
          <a:off x="381000" y="4191000"/>
          <a:ext cx="8610600" cy="1676400"/>
        </p:xfrm>
        <a:graphic>
          <a:graphicData uri="http://schemas.openxmlformats.org/drawingml/2006/table">
            <a:tbl>
              <a:tblPr/>
              <a:tblGrid>
                <a:gridCol w="1105104"/>
                <a:gridCol w="3085896"/>
                <a:gridCol w="4419600"/>
              </a:tblGrid>
              <a:tr h="335280">
                <a:tc>
                  <a:txBody>
                    <a:bodyPr/>
                    <a:lstStyle/>
                    <a:p>
                      <a:pPr marL="0" marR="0" algn="ctr">
                        <a:lnSpc>
                          <a:spcPct val="115000"/>
                        </a:lnSpc>
                        <a:spcBef>
                          <a:spcPts val="0"/>
                        </a:spcBef>
                        <a:spcAft>
                          <a:spcPts val="0"/>
                        </a:spcAft>
                      </a:pPr>
                      <a:r>
                        <a:rPr lang="en-US" sz="1100" b="1">
                          <a:latin typeface="Arial"/>
                          <a:ea typeface="Times New Roman"/>
                          <a:cs typeface="Times New Roman"/>
                        </a:rPr>
                        <a:t>RDBMS</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Arial"/>
                          <a:ea typeface="Times New Roman"/>
                          <a:cs typeface="Times New Roman"/>
                        </a:rPr>
                        <a:t>JDBC driver name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Arial"/>
                          <a:ea typeface="Times New Roman"/>
                          <a:cs typeface="Times New Roman"/>
                        </a:rPr>
                        <a:t>URL format</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5280">
                <a:tc>
                  <a:txBody>
                    <a:bodyPr/>
                    <a:lstStyle/>
                    <a:p>
                      <a:pPr marL="0" marR="0">
                        <a:lnSpc>
                          <a:spcPct val="115000"/>
                        </a:lnSpc>
                        <a:spcBef>
                          <a:spcPts val="0"/>
                        </a:spcBef>
                        <a:spcAft>
                          <a:spcPts val="0"/>
                        </a:spcAft>
                      </a:pPr>
                      <a:r>
                        <a:rPr lang="en-US" sz="1100">
                          <a:latin typeface="Arial"/>
                          <a:ea typeface="Times New Roman"/>
                          <a:cs typeface="Times New Roman"/>
                        </a:rPr>
                        <a:t>MySQL</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Arial"/>
                          <a:ea typeface="Times New Roman"/>
                          <a:cs typeface="Times New Roman"/>
                        </a:rPr>
                        <a:t>com.mysql.jdbc.Driver</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latin typeface="Arial"/>
                          <a:ea typeface="Times New Roman"/>
                          <a:cs typeface="Times New Roman"/>
                        </a:rPr>
                        <a:t>jdbc:mysql://</a:t>
                      </a:r>
                      <a:r>
                        <a:rPr lang="en-US" sz="1100">
                          <a:latin typeface="Arial"/>
                          <a:ea typeface="Times New Roman"/>
                          <a:cs typeface="Times New Roman"/>
                        </a:rPr>
                        <a:t>hostname/ databaseName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5280">
                <a:tc>
                  <a:txBody>
                    <a:bodyPr/>
                    <a:lstStyle/>
                    <a:p>
                      <a:pPr marL="0" marR="0">
                        <a:lnSpc>
                          <a:spcPct val="115000"/>
                        </a:lnSpc>
                        <a:spcBef>
                          <a:spcPts val="0"/>
                        </a:spcBef>
                        <a:spcAft>
                          <a:spcPts val="0"/>
                        </a:spcAft>
                      </a:pPr>
                      <a:r>
                        <a:rPr lang="en-US" sz="1100">
                          <a:latin typeface="Arial"/>
                          <a:ea typeface="Times New Roman"/>
                          <a:cs typeface="Times New Roman"/>
                        </a:rPr>
                        <a:t>ORACLE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err="1">
                          <a:latin typeface="Arial"/>
                          <a:ea typeface="Times New Roman"/>
                          <a:cs typeface="Times New Roman"/>
                        </a:rPr>
                        <a:t>oracle.jdbc.driver.OracleDriver</a:t>
                      </a:r>
                      <a:endParaRPr lang="en-US" sz="1400" dirty="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latin typeface="Arial"/>
                          <a:ea typeface="Times New Roman"/>
                          <a:cs typeface="Times New Roman"/>
                        </a:rPr>
                        <a:t>jdbc:oracle:thin:@</a:t>
                      </a:r>
                      <a:r>
                        <a:rPr lang="en-US" sz="1100">
                          <a:latin typeface="Arial"/>
                          <a:ea typeface="Times New Roman"/>
                          <a:cs typeface="Times New Roman"/>
                        </a:rPr>
                        <a:t>hostname:port Number:databaseName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5280">
                <a:tc>
                  <a:txBody>
                    <a:bodyPr/>
                    <a:lstStyle/>
                    <a:p>
                      <a:pPr marL="0" marR="0">
                        <a:lnSpc>
                          <a:spcPct val="115000"/>
                        </a:lnSpc>
                        <a:spcBef>
                          <a:spcPts val="0"/>
                        </a:spcBef>
                        <a:spcAft>
                          <a:spcPts val="0"/>
                        </a:spcAft>
                      </a:pPr>
                      <a:r>
                        <a:rPr lang="en-US" sz="1100">
                          <a:latin typeface="Arial"/>
                          <a:ea typeface="Times New Roman"/>
                          <a:cs typeface="Times New Roman"/>
                        </a:rPr>
                        <a:t>DB2</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Arial"/>
                          <a:ea typeface="Times New Roman"/>
                          <a:cs typeface="Times New Roman"/>
                        </a:rPr>
                        <a:t>COM.ibm.db2.jdbc.net.DB2Driver</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latin typeface="Arial"/>
                          <a:ea typeface="Times New Roman"/>
                          <a:cs typeface="Times New Roman"/>
                        </a:rPr>
                        <a:t>jdbc:db2</a:t>
                      </a:r>
                      <a:r>
                        <a:rPr lang="en-US" sz="1100">
                          <a:latin typeface="Arial"/>
                          <a:ea typeface="Times New Roman"/>
                          <a:cs typeface="Times New Roman"/>
                        </a:rPr>
                        <a:t>:hostname:port Number/databaseName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5280">
                <a:tc>
                  <a:txBody>
                    <a:bodyPr/>
                    <a:lstStyle/>
                    <a:p>
                      <a:pPr marL="0" marR="0">
                        <a:lnSpc>
                          <a:spcPct val="115000"/>
                        </a:lnSpc>
                        <a:spcBef>
                          <a:spcPts val="0"/>
                        </a:spcBef>
                        <a:spcAft>
                          <a:spcPts val="0"/>
                        </a:spcAft>
                      </a:pPr>
                      <a:r>
                        <a:rPr lang="en-US" sz="1100">
                          <a:latin typeface="Arial"/>
                          <a:ea typeface="Times New Roman"/>
                          <a:cs typeface="Times New Roman"/>
                        </a:rPr>
                        <a:t>Sybase</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Arial"/>
                          <a:ea typeface="Times New Roman"/>
                          <a:cs typeface="Times New Roman"/>
                        </a:rPr>
                        <a:t>com.sybase.jdbc.SybDriver</a:t>
                      </a:r>
                      <a:endParaRPr lang="en-US" sz="14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dirty="0" err="1">
                          <a:latin typeface="Arial"/>
                          <a:ea typeface="Times New Roman"/>
                          <a:cs typeface="Times New Roman"/>
                        </a:rPr>
                        <a:t>jdbc:sybase:Tds:</a:t>
                      </a:r>
                      <a:r>
                        <a:rPr lang="en-US" sz="1100" dirty="0" err="1">
                          <a:latin typeface="Arial"/>
                          <a:ea typeface="Times New Roman"/>
                          <a:cs typeface="Times New Roman"/>
                        </a:rPr>
                        <a:t>hostname</a:t>
                      </a:r>
                      <a:r>
                        <a:rPr lang="en-US" sz="1100" dirty="0">
                          <a:latin typeface="Arial"/>
                          <a:ea typeface="Times New Roman"/>
                          <a:cs typeface="Times New Roman"/>
                        </a:rPr>
                        <a:t>: port Number/</a:t>
                      </a:r>
                      <a:r>
                        <a:rPr lang="en-US" sz="1100" dirty="0" err="1">
                          <a:latin typeface="Arial"/>
                          <a:ea typeface="Times New Roman"/>
                          <a:cs typeface="Times New Roman"/>
                        </a:rPr>
                        <a:t>databaseName</a:t>
                      </a:r>
                      <a:endParaRPr lang="en-US" sz="1400" dirty="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86196906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t>D)  Step 4 - Create Connection Object:</a:t>
            </a:r>
            <a:endParaRPr lang="en-US" dirty="0" smtClean="0"/>
          </a:p>
          <a:p>
            <a:pPr marL="288925" algn="just"/>
            <a:r>
              <a:rPr lang="en-US" dirty="0" smtClean="0"/>
              <a:t>Following are the three forms of </a:t>
            </a:r>
            <a:r>
              <a:rPr lang="en-US" dirty="0" err="1" smtClean="0"/>
              <a:t>DriverManager.getConnection</a:t>
            </a:r>
            <a:r>
              <a:rPr lang="en-US" dirty="0" smtClean="0"/>
              <a:t>() method to create a connection object:</a:t>
            </a:r>
          </a:p>
          <a:p>
            <a:pPr lvl="0"/>
            <a:r>
              <a:rPr lang="en-US" b="1" dirty="0" smtClean="0"/>
              <a:t>1)  Using a Database URL with a Username and Password:</a:t>
            </a:r>
            <a:endParaRPr lang="en-US" dirty="0" smtClean="0"/>
          </a:p>
          <a:p>
            <a:pPr marL="288925" algn="just"/>
            <a:r>
              <a:rPr lang="en-US" dirty="0" smtClean="0"/>
              <a:t>The most commonly used form of </a:t>
            </a:r>
            <a:r>
              <a:rPr lang="en-US" dirty="0" err="1" smtClean="0"/>
              <a:t>getConnection</a:t>
            </a:r>
            <a:r>
              <a:rPr lang="en-US" dirty="0" smtClean="0"/>
              <a:t>() requires user to pass a database URL, a username and a password: Assuming programmers are using Oracle's thin driver, they will specify a </a:t>
            </a:r>
            <a:r>
              <a:rPr lang="en-US" dirty="0" err="1" smtClean="0"/>
              <a:t>host:port:databaseName</a:t>
            </a:r>
            <a:r>
              <a:rPr lang="en-US" dirty="0" smtClean="0"/>
              <a:t> value for the database portion of the URL. If they have a host at TCP/IP address 192.0.0.1 with a host name of </a:t>
            </a:r>
            <a:r>
              <a:rPr lang="en-US" dirty="0" err="1" smtClean="0"/>
              <a:t>amrood</a:t>
            </a:r>
            <a:r>
              <a:rPr lang="en-US" dirty="0" smtClean="0"/>
              <a:t>, and their Oracle listener is configured to listen on port 1521 and their database name is EMP, then complete database URL would be:</a:t>
            </a:r>
          </a:p>
          <a:p>
            <a:pPr marL="288925" algn="just"/>
            <a:r>
              <a:rPr lang="en-US" dirty="0" err="1" smtClean="0"/>
              <a:t>jdbc:oracle:thin</a:t>
            </a:r>
            <a:r>
              <a:rPr lang="en-US" dirty="0" smtClean="0"/>
              <a:t>:@amrood:1521:EMP</a:t>
            </a:r>
          </a:p>
          <a:p>
            <a:pPr marL="288925" algn="just"/>
            <a:r>
              <a:rPr lang="en-US" dirty="0" smtClean="0"/>
              <a:t>Now user has to call </a:t>
            </a:r>
            <a:r>
              <a:rPr lang="en-US" dirty="0" err="1" smtClean="0"/>
              <a:t>getConnection</a:t>
            </a:r>
            <a:r>
              <a:rPr lang="en-US" dirty="0" smtClean="0"/>
              <a:t>() method with appropriate username and password to get a Connection object as follows:</a:t>
            </a:r>
          </a:p>
          <a:p>
            <a:pPr marL="288925" algn="just"/>
            <a:r>
              <a:rPr lang="en-US" dirty="0" smtClean="0"/>
              <a:t>String URL = "</a:t>
            </a:r>
            <a:r>
              <a:rPr lang="en-US" dirty="0" err="1" smtClean="0"/>
              <a:t>jdbc:oracle:thin</a:t>
            </a:r>
            <a:r>
              <a:rPr lang="en-US" dirty="0" smtClean="0"/>
              <a:t>:@amrood:1521:EMP";</a:t>
            </a:r>
          </a:p>
          <a:p>
            <a:pPr marL="288925" algn="just"/>
            <a:r>
              <a:rPr lang="en-US" dirty="0" smtClean="0"/>
              <a:t>String USER = "username";</a:t>
            </a:r>
          </a:p>
          <a:p>
            <a:pPr marL="288925" algn="just"/>
            <a:r>
              <a:rPr lang="en-US" dirty="0" smtClean="0"/>
              <a:t>String PASS = "password"</a:t>
            </a:r>
          </a:p>
          <a:p>
            <a:pPr marL="288925" algn="just"/>
            <a:r>
              <a:rPr lang="en-US" dirty="0" smtClean="0"/>
              <a:t>Connection </a:t>
            </a:r>
            <a:r>
              <a:rPr lang="en-US" dirty="0" err="1" smtClean="0"/>
              <a:t>conn</a:t>
            </a:r>
            <a:r>
              <a:rPr lang="en-US" dirty="0" smtClean="0"/>
              <a:t> = </a:t>
            </a:r>
            <a:r>
              <a:rPr lang="en-US" dirty="0" err="1" smtClean="0"/>
              <a:t>DriverManager.getConnection</a:t>
            </a:r>
            <a:r>
              <a:rPr lang="en-US" dirty="0" smtClean="0"/>
              <a:t>(URL, USER, PASS);</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1.5 Making the Connection in JDBC</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40919631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5909310"/>
          </a:xfrm>
          <a:prstGeom prst="rect">
            <a:avLst/>
          </a:prstGeom>
          <a:noFill/>
        </p:spPr>
        <p:txBody>
          <a:bodyPr wrap="square" rtlCol="0">
            <a:spAutoFit/>
          </a:bodyPr>
          <a:lstStyle/>
          <a:p>
            <a:pPr marL="0" lvl="2"/>
            <a:r>
              <a:rPr lang="en-US" b="1" dirty="0" smtClean="0"/>
              <a:t>D)  Step 4 - Create Connection Object:</a:t>
            </a:r>
            <a:endParaRPr lang="en-US" dirty="0" smtClean="0"/>
          </a:p>
          <a:p>
            <a:pPr lvl="0"/>
            <a:r>
              <a:rPr lang="en-US" b="1" dirty="0" smtClean="0"/>
              <a:t>2)  Using Only a Database URL:</a:t>
            </a:r>
            <a:endParaRPr lang="en-US" dirty="0" smtClean="0"/>
          </a:p>
          <a:p>
            <a:pPr marL="288925"/>
            <a:r>
              <a:rPr lang="en-US" dirty="0" smtClean="0"/>
              <a:t>A second form of the </a:t>
            </a:r>
            <a:r>
              <a:rPr lang="en-US" dirty="0" err="1" smtClean="0"/>
              <a:t>DriverManager.getConnection</a:t>
            </a:r>
            <a:r>
              <a:rPr lang="en-US" dirty="0" smtClean="0"/>
              <a:t>( ) method requires only a database URL:</a:t>
            </a:r>
          </a:p>
          <a:p>
            <a:pPr marL="288925"/>
            <a:r>
              <a:rPr lang="en-US" dirty="0" err="1" smtClean="0"/>
              <a:t>DriverManager.getConnection</a:t>
            </a:r>
            <a:r>
              <a:rPr lang="en-US" dirty="0" smtClean="0"/>
              <a:t>(String </a:t>
            </a:r>
            <a:r>
              <a:rPr lang="en-US" dirty="0" err="1" smtClean="0"/>
              <a:t>url</a:t>
            </a:r>
            <a:r>
              <a:rPr lang="en-US" dirty="0" smtClean="0"/>
              <a:t>);</a:t>
            </a:r>
          </a:p>
          <a:p>
            <a:pPr marL="288925"/>
            <a:r>
              <a:rPr lang="en-US" dirty="0" smtClean="0"/>
              <a:t>However, in this case, the database URL includes the username and password and has the following general form:</a:t>
            </a:r>
          </a:p>
          <a:p>
            <a:pPr marL="288925"/>
            <a:r>
              <a:rPr lang="en-US" dirty="0" err="1" smtClean="0"/>
              <a:t>jdbc:oracle:driver:username</a:t>
            </a:r>
            <a:r>
              <a:rPr lang="en-US" dirty="0" smtClean="0"/>
              <a:t>/</a:t>
            </a:r>
            <a:r>
              <a:rPr lang="en-US" dirty="0" err="1" smtClean="0"/>
              <a:t>password@database</a:t>
            </a:r>
            <a:endParaRPr lang="en-US" dirty="0" smtClean="0"/>
          </a:p>
          <a:p>
            <a:pPr marL="288925"/>
            <a:r>
              <a:rPr lang="en-US" dirty="0" smtClean="0"/>
              <a:t>So, the above connection can be created as follows:</a:t>
            </a:r>
          </a:p>
          <a:p>
            <a:pPr marL="288925"/>
            <a:r>
              <a:rPr lang="en-US" dirty="0" smtClean="0"/>
              <a:t>String URL = "</a:t>
            </a:r>
            <a:r>
              <a:rPr lang="en-US" dirty="0" err="1" smtClean="0"/>
              <a:t>jdbc:oracle:thin:username</a:t>
            </a:r>
            <a:r>
              <a:rPr lang="en-US" dirty="0" smtClean="0"/>
              <a:t>/password@amrood:1521:EMP";</a:t>
            </a:r>
          </a:p>
          <a:p>
            <a:pPr marL="288925"/>
            <a:r>
              <a:rPr lang="en-US" dirty="0" smtClean="0"/>
              <a:t>Connection </a:t>
            </a:r>
            <a:r>
              <a:rPr lang="en-US" dirty="0" err="1" smtClean="0"/>
              <a:t>conn</a:t>
            </a:r>
            <a:r>
              <a:rPr lang="en-US" dirty="0" smtClean="0"/>
              <a:t> = </a:t>
            </a:r>
            <a:r>
              <a:rPr lang="en-US" dirty="0" err="1" smtClean="0"/>
              <a:t>DriverManager.getConnection</a:t>
            </a:r>
            <a:r>
              <a:rPr lang="en-US" dirty="0" smtClean="0"/>
              <a:t>(URL);</a:t>
            </a:r>
          </a:p>
          <a:p>
            <a:r>
              <a:rPr lang="en-US" b="1" dirty="0" smtClean="0"/>
              <a:t>3)  Using a Database URL and a Properties Object:</a:t>
            </a:r>
            <a:endParaRPr lang="en-US" dirty="0" smtClean="0"/>
          </a:p>
          <a:p>
            <a:pPr marL="288925"/>
            <a:r>
              <a:rPr lang="en-US" dirty="0" smtClean="0"/>
              <a:t>A third form of the </a:t>
            </a:r>
            <a:r>
              <a:rPr lang="en-US" dirty="0" err="1" smtClean="0"/>
              <a:t>DriverManager.getConnection</a:t>
            </a:r>
            <a:r>
              <a:rPr lang="en-US" dirty="0" smtClean="0"/>
              <a:t>( ) method requires a database URL and a Properties object:</a:t>
            </a:r>
          </a:p>
          <a:p>
            <a:pPr marL="288925"/>
            <a:r>
              <a:rPr lang="en-US" dirty="0" err="1" smtClean="0"/>
              <a:t>DriverManager.getConnection</a:t>
            </a:r>
            <a:r>
              <a:rPr lang="en-US" dirty="0" smtClean="0"/>
              <a:t>(String </a:t>
            </a:r>
            <a:r>
              <a:rPr lang="en-US" dirty="0" err="1" smtClean="0"/>
              <a:t>url</a:t>
            </a:r>
            <a:r>
              <a:rPr lang="en-US" dirty="0" smtClean="0"/>
              <a:t>, Properties info);</a:t>
            </a:r>
          </a:p>
          <a:p>
            <a:pPr marL="288925"/>
            <a:r>
              <a:rPr lang="en-US" dirty="0" smtClean="0"/>
              <a:t>A Properties object holds a set of keyword-value pairs. It is used to pass driver properties to the driver during a call to the </a:t>
            </a:r>
            <a:r>
              <a:rPr lang="en-US" dirty="0" err="1" smtClean="0"/>
              <a:t>getConnection</a:t>
            </a:r>
            <a:r>
              <a:rPr lang="en-US" dirty="0" smtClean="0"/>
              <a:t>() method. To make the same connection made by the previous examples, use the following code:</a:t>
            </a:r>
          </a:p>
          <a:p>
            <a:pPr marL="288925"/>
            <a:r>
              <a:rPr lang="en-US" dirty="0" smtClean="0"/>
              <a:t>import </a:t>
            </a:r>
            <a:r>
              <a:rPr lang="en-US" dirty="0" err="1" smtClean="0"/>
              <a:t>java.util</a:t>
            </a:r>
            <a:r>
              <a:rPr lang="en-US" dirty="0" smtClean="0"/>
              <a:t>.*;</a:t>
            </a:r>
          </a:p>
          <a:p>
            <a:pPr marL="288925"/>
            <a:r>
              <a:rPr lang="en-US" dirty="0" smtClean="0"/>
              <a:t>String URL = "</a:t>
            </a:r>
            <a:r>
              <a:rPr lang="en-US" dirty="0" err="1" smtClean="0"/>
              <a:t>jdbc:oracle:thin</a:t>
            </a:r>
            <a:r>
              <a:rPr lang="en-US" dirty="0" smtClean="0"/>
              <a:t>:@amrood:1521:EMP";</a:t>
            </a:r>
          </a:p>
          <a:p>
            <a:pPr marL="288925"/>
            <a:r>
              <a:rPr lang="en-US" dirty="0" smtClean="0"/>
              <a:t>Properties info = new Properties( );</a:t>
            </a:r>
          </a:p>
          <a:p>
            <a:pPr marL="288925"/>
            <a:r>
              <a:rPr lang="en-US" dirty="0" err="1" smtClean="0"/>
              <a:t>info.put</a:t>
            </a:r>
            <a:r>
              <a:rPr lang="en-US" dirty="0" smtClean="0"/>
              <a:t>( "user", "username" );</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1.5 Making the Connection in JDBC</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94229926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693319"/>
          </a:xfrm>
          <a:prstGeom prst="rect">
            <a:avLst/>
          </a:prstGeom>
          <a:noFill/>
        </p:spPr>
        <p:txBody>
          <a:bodyPr wrap="square" rtlCol="0">
            <a:spAutoFit/>
          </a:bodyPr>
          <a:lstStyle/>
          <a:p>
            <a:pPr algn="just"/>
            <a:r>
              <a:rPr lang="en-US" dirty="0" smtClean="0"/>
              <a:t>Once a connection is obtained, user can interact with the database. The JDBC Statement, </a:t>
            </a:r>
            <a:r>
              <a:rPr lang="en-US" dirty="0" err="1" smtClean="0"/>
              <a:t>CallableStatement</a:t>
            </a:r>
            <a:r>
              <a:rPr lang="en-US" dirty="0" smtClean="0"/>
              <a:t> and </a:t>
            </a:r>
            <a:r>
              <a:rPr lang="en-US" dirty="0" err="1" smtClean="0"/>
              <a:t>PreparedStatement</a:t>
            </a:r>
            <a:r>
              <a:rPr lang="en-US" dirty="0" smtClean="0"/>
              <a:t> interfaces define the methods and properties that enable user to send SQL or PL/SQL commands and receive data from their database. They also define methods that help bridge data type differences between Java and SQL data types used in a database. </a:t>
            </a:r>
          </a:p>
          <a:p>
            <a:pPr algn="just"/>
            <a:endParaRPr lang="en-US" b="1" dirty="0" smtClean="0"/>
          </a:p>
          <a:p>
            <a:pPr algn="just"/>
            <a:r>
              <a:rPr lang="en-US" b="1" dirty="0" smtClean="0">
                <a:solidFill>
                  <a:srgbClr val="C00000"/>
                </a:solidFill>
              </a:rPr>
              <a:t>A)  Creating Statement Object:</a:t>
            </a:r>
            <a:endParaRPr lang="en-US" dirty="0" smtClean="0">
              <a:solidFill>
                <a:srgbClr val="C00000"/>
              </a:solidFill>
            </a:endParaRPr>
          </a:p>
          <a:p>
            <a:pPr marL="288925"/>
            <a:r>
              <a:rPr lang="en-US" dirty="0" smtClean="0"/>
              <a:t>Before one can use a Statement object to execute a SQL statement, one needs to create one using the Connection object's </a:t>
            </a:r>
            <a:r>
              <a:rPr lang="en-US" dirty="0" err="1" smtClean="0"/>
              <a:t>createStatement</a:t>
            </a:r>
            <a:r>
              <a:rPr lang="en-US" dirty="0" smtClean="0"/>
              <a:t>( ) method.</a:t>
            </a:r>
          </a:p>
          <a:p>
            <a:pPr marL="288925" lvl="0" algn="just"/>
            <a:r>
              <a:rPr lang="en-US" b="1" dirty="0" smtClean="0"/>
              <a:t>Methods of Statement Object:</a:t>
            </a:r>
            <a:endParaRPr lang="en-US" dirty="0" smtClean="0"/>
          </a:p>
          <a:p>
            <a:pPr marL="288925" algn="just"/>
            <a:r>
              <a:rPr lang="en-US" dirty="0" smtClean="0"/>
              <a:t>Once user creates a Statement object, they can then use it to execute a SQL statement with one of its three execute methods.</a:t>
            </a:r>
          </a:p>
          <a:p>
            <a:pPr marL="288925"/>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1.6  Statement Objects</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533400" y="4800600"/>
          <a:ext cx="8229600" cy="129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1746777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078313"/>
          </a:xfrm>
          <a:prstGeom prst="rect">
            <a:avLst/>
          </a:prstGeom>
          <a:noFill/>
        </p:spPr>
        <p:txBody>
          <a:bodyPr wrap="square" rtlCol="0">
            <a:spAutoFit/>
          </a:bodyPr>
          <a:lstStyle/>
          <a:p>
            <a:pPr algn="just"/>
            <a:r>
              <a:rPr lang="en-US" b="1" dirty="0" smtClean="0">
                <a:solidFill>
                  <a:srgbClr val="C00000"/>
                </a:solidFill>
              </a:rPr>
              <a:t>A)  Creating Statement Object:</a:t>
            </a:r>
            <a:endParaRPr lang="en-US" dirty="0" smtClean="0"/>
          </a:p>
          <a:p>
            <a:pPr marL="288925" lvl="0" algn="just"/>
            <a:r>
              <a:rPr lang="en-US" b="1" dirty="0" smtClean="0"/>
              <a:t>Methods of Statement Object:</a:t>
            </a:r>
            <a:endParaRPr lang="en-US" dirty="0" smtClean="0"/>
          </a:p>
          <a:p>
            <a:pPr lvl="0"/>
            <a:r>
              <a:rPr lang="en-US" b="1" dirty="0" smtClean="0"/>
              <a:t>1)  </a:t>
            </a:r>
            <a:r>
              <a:rPr lang="en-US" b="1" dirty="0" err="1" smtClean="0"/>
              <a:t>boolean</a:t>
            </a:r>
            <a:r>
              <a:rPr lang="en-US" b="1" dirty="0" smtClean="0"/>
              <a:t> execute(String SQL) :</a:t>
            </a:r>
            <a:endParaRPr lang="en-US" dirty="0" smtClean="0"/>
          </a:p>
          <a:p>
            <a:pPr marL="288925" algn="just"/>
            <a:r>
              <a:rPr lang="en-US" dirty="0" smtClean="0"/>
              <a:t>Returns a </a:t>
            </a:r>
            <a:r>
              <a:rPr lang="en-US" dirty="0" err="1" smtClean="0"/>
              <a:t>boolean</a:t>
            </a:r>
            <a:r>
              <a:rPr lang="en-US" dirty="0" smtClean="0"/>
              <a:t> value of true if a </a:t>
            </a:r>
            <a:r>
              <a:rPr lang="en-US" dirty="0" err="1" smtClean="0"/>
              <a:t>ResultSet</a:t>
            </a:r>
            <a:r>
              <a:rPr lang="en-US" dirty="0" smtClean="0"/>
              <a:t> object can be retrieved; otherwise, it returns false. Use this method to execute SQL DDL statements or when you need to use truly dynamic SQL.</a:t>
            </a:r>
          </a:p>
          <a:p>
            <a:pPr lvl="0" algn="just"/>
            <a:r>
              <a:rPr lang="en-US" b="1" dirty="0" smtClean="0"/>
              <a:t>2)  </a:t>
            </a:r>
            <a:r>
              <a:rPr lang="en-US" b="1" dirty="0" err="1" smtClean="0"/>
              <a:t>int</a:t>
            </a:r>
            <a:r>
              <a:rPr lang="en-US" b="1" dirty="0" smtClean="0"/>
              <a:t> </a:t>
            </a:r>
            <a:r>
              <a:rPr lang="en-US" b="1" dirty="0" err="1" smtClean="0"/>
              <a:t>executeUpdate</a:t>
            </a:r>
            <a:r>
              <a:rPr lang="en-US" b="1" dirty="0" smtClean="0"/>
              <a:t>(String SQL):</a:t>
            </a:r>
            <a:endParaRPr lang="en-US" dirty="0" smtClean="0"/>
          </a:p>
          <a:p>
            <a:pPr marL="288925" algn="just"/>
            <a:r>
              <a:rPr lang="en-US" dirty="0" smtClean="0"/>
              <a:t>Returns the numbers of rows affected by the execution of the SQL statement. Use this method to execute SQL statements for which you expect to get a number of rows affected - for example, an INSERT, UPDATE, or DELETE statement.</a:t>
            </a:r>
          </a:p>
          <a:p>
            <a:pPr lvl="0" algn="just"/>
            <a:r>
              <a:rPr lang="en-US" b="1" dirty="0" smtClean="0"/>
              <a:t>3)  </a:t>
            </a:r>
            <a:r>
              <a:rPr lang="en-US" b="1" dirty="0" err="1" smtClean="0"/>
              <a:t>ResultSet</a:t>
            </a:r>
            <a:r>
              <a:rPr lang="en-US" b="1" dirty="0" smtClean="0"/>
              <a:t> </a:t>
            </a:r>
            <a:r>
              <a:rPr lang="en-US" b="1" dirty="0" err="1" smtClean="0"/>
              <a:t>executeQuery</a:t>
            </a:r>
            <a:r>
              <a:rPr lang="en-US" b="1" dirty="0" smtClean="0"/>
              <a:t>(String SQL): </a:t>
            </a:r>
            <a:endParaRPr lang="en-US" dirty="0" smtClean="0"/>
          </a:p>
          <a:p>
            <a:pPr marL="288925" algn="just"/>
            <a:r>
              <a:rPr lang="en-US" dirty="0" smtClean="0"/>
              <a:t>Returns a </a:t>
            </a:r>
            <a:r>
              <a:rPr lang="en-US" dirty="0" err="1" smtClean="0"/>
              <a:t>ResultSet</a:t>
            </a:r>
            <a:r>
              <a:rPr lang="en-US" dirty="0" smtClean="0"/>
              <a:t> object. Use this method when you expect to get a result set, as you would with a SELECT statement.</a:t>
            </a:r>
          </a:p>
          <a:p>
            <a:pPr algn="just"/>
            <a:endParaRPr lang="en-US" b="1" dirty="0" smtClean="0"/>
          </a:p>
          <a:p>
            <a:pPr algn="just"/>
            <a:r>
              <a:rPr lang="en-US" b="1" dirty="0" smtClean="0">
                <a:solidFill>
                  <a:srgbClr val="C00000"/>
                </a:solidFill>
              </a:rPr>
              <a:t>B)  Closing Statement Object:</a:t>
            </a:r>
            <a:endParaRPr lang="en-US" dirty="0" smtClean="0">
              <a:solidFill>
                <a:srgbClr val="C00000"/>
              </a:solidFill>
            </a:endParaRPr>
          </a:p>
          <a:p>
            <a:pPr marL="288925" algn="just"/>
            <a:r>
              <a:rPr lang="en-US" dirty="0" smtClean="0"/>
              <a:t>As a Connection object is closed to save database resources, for the same reason one should also close the Statement object. A simple call to the close() method will do the job. If one closes the Connection object first it will close the Statement object as well.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1.6  Statement Objects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79677211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524315"/>
          </a:xfrm>
          <a:prstGeom prst="rect">
            <a:avLst/>
          </a:prstGeom>
          <a:noFill/>
        </p:spPr>
        <p:txBody>
          <a:bodyPr wrap="square" rtlCol="0">
            <a:spAutoFit/>
          </a:bodyPr>
          <a:lstStyle/>
          <a:p>
            <a:pPr marL="0" lvl="2"/>
            <a:r>
              <a:rPr lang="en-US" b="1" dirty="0" smtClean="0">
                <a:solidFill>
                  <a:srgbClr val="C00000"/>
                </a:solidFill>
              </a:rPr>
              <a:t>C)  Types of Statement Objects:</a:t>
            </a:r>
            <a:endParaRPr lang="en-US" dirty="0" smtClean="0">
              <a:solidFill>
                <a:srgbClr val="C00000"/>
              </a:solidFill>
            </a:endParaRPr>
          </a:p>
          <a:p>
            <a:pPr marL="288925"/>
            <a:r>
              <a:rPr lang="en-US" dirty="0" smtClean="0"/>
              <a:t>Following are the types of statement objects:</a:t>
            </a:r>
          </a:p>
          <a:p>
            <a:pPr marL="288925"/>
            <a:endParaRPr lang="en-US" dirty="0" smtClean="0"/>
          </a:p>
          <a:p>
            <a:pPr marL="288925"/>
            <a:endParaRPr lang="en-US" dirty="0" smtClean="0"/>
          </a:p>
          <a:p>
            <a:pPr marL="288925"/>
            <a:endParaRPr lang="en-US" dirty="0" smtClean="0"/>
          </a:p>
          <a:p>
            <a:pPr marL="288925"/>
            <a:endParaRPr lang="en-US" dirty="0" smtClean="0"/>
          </a:p>
          <a:p>
            <a:pPr lvl="0"/>
            <a:endParaRPr lang="en-US" b="1" dirty="0" smtClean="0"/>
          </a:p>
          <a:p>
            <a:pPr lvl="0"/>
            <a:r>
              <a:rPr lang="en-US" b="1" dirty="0" smtClean="0"/>
              <a:t>1)  The </a:t>
            </a:r>
            <a:r>
              <a:rPr lang="en-US" b="1" dirty="0" err="1" smtClean="0"/>
              <a:t>PreparedStatement</a:t>
            </a:r>
            <a:r>
              <a:rPr lang="en-US" b="1" dirty="0" smtClean="0"/>
              <a:t> Objects:</a:t>
            </a:r>
            <a:endParaRPr lang="en-US" dirty="0" smtClean="0"/>
          </a:p>
          <a:p>
            <a:pPr marL="288925" algn="just"/>
            <a:r>
              <a:rPr lang="en-US" dirty="0" smtClean="0"/>
              <a:t>The </a:t>
            </a:r>
            <a:r>
              <a:rPr lang="en-US" dirty="0" err="1" smtClean="0"/>
              <a:t>PreparedStatement</a:t>
            </a:r>
            <a:r>
              <a:rPr lang="en-US" dirty="0" smtClean="0"/>
              <a:t> interface extends the Statement interface which gives you added functionality with a couple of advantages over a generic Statement object. This statement gives you the flexibility of supplying arguments dynamically.</a:t>
            </a:r>
          </a:p>
          <a:p>
            <a:pPr lvl="0"/>
            <a:r>
              <a:rPr lang="en-US" b="1" dirty="0" smtClean="0"/>
              <a:t>2)  The </a:t>
            </a:r>
            <a:r>
              <a:rPr lang="en-US" b="1" dirty="0" err="1" smtClean="0"/>
              <a:t>CallableStatement</a:t>
            </a:r>
            <a:r>
              <a:rPr lang="en-US" b="1" dirty="0" smtClean="0"/>
              <a:t> Objects:</a:t>
            </a:r>
            <a:endParaRPr lang="en-US" dirty="0" smtClean="0"/>
          </a:p>
          <a:p>
            <a:pPr marL="288925" algn="just"/>
            <a:r>
              <a:rPr lang="en-US" dirty="0" smtClean="0"/>
              <a:t>Just as a Connection object creates the Statement and </a:t>
            </a:r>
            <a:r>
              <a:rPr lang="en-US" dirty="0" err="1" smtClean="0"/>
              <a:t>PreparedStatement</a:t>
            </a:r>
            <a:r>
              <a:rPr lang="en-US" dirty="0" smtClean="0"/>
              <a:t> objects, it also creates the </a:t>
            </a:r>
            <a:r>
              <a:rPr lang="en-US" dirty="0" err="1" smtClean="0"/>
              <a:t>CallableStatement</a:t>
            </a:r>
            <a:r>
              <a:rPr lang="en-US" dirty="0" smtClean="0"/>
              <a:t> object which would be used to execute a call to a database stored procedure.</a:t>
            </a:r>
          </a:p>
          <a:p>
            <a:pPr marL="288925"/>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1.6  Statement Objects</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381000" y="1752600"/>
          <a:ext cx="85344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1188140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algn="just"/>
            <a:r>
              <a:rPr lang="en-US" dirty="0" smtClean="0"/>
              <a:t>A </a:t>
            </a:r>
            <a:r>
              <a:rPr lang="en-US" dirty="0" err="1" smtClean="0"/>
              <a:t>ResultSet</a:t>
            </a:r>
            <a:r>
              <a:rPr lang="en-US" dirty="0" smtClean="0"/>
              <a:t> object maintains a cursor that points to the current row in the result set. The term "result set" refers to the row and column data contained in a </a:t>
            </a:r>
            <a:r>
              <a:rPr lang="en-US" dirty="0" err="1" smtClean="0"/>
              <a:t>ResultSet</a:t>
            </a:r>
            <a:r>
              <a:rPr lang="en-US" dirty="0" smtClean="0"/>
              <a:t> object. </a:t>
            </a:r>
          </a:p>
          <a:p>
            <a:pPr algn="just"/>
            <a:endParaRPr lang="en-US" b="1" dirty="0" smtClean="0"/>
          </a:p>
          <a:p>
            <a:pPr algn="just"/>
            <a:r>
              <a:rPr lang="en-US" b="1" dirty="0" smtClean="0">
                <a:solidFill>
                  <a:srgbClr val="C00000"/>
                </a:solidFill>
              </a:rPr>
              <a:t>A)  Methods of </a:t>
            </a:r>
            <a:r>
              <a:rPr lang="en-US" b="1" dirty="0" err="1" smtClean="0">
                <a:solidFill>
                  <a:srgbClr val="C00000"/>
                </a:solidFill>
              </a:rPr>
              <a:t>ResultSet</a:t>
            </a:r>
            <a:r>
              <a:rPr lang="en-US" b="1" dirty="0" smtClean="0">
                <a:solidFill>
                  <a:srgbClr val="C00000"/>
                </a:solidFill>
              </a:rPr>
              <a:t>:</a:t>
            </a:r>
            <a:endParaRPr lang="en-US" dirty="0" smtClean="0">
              <a:solidFill>
                <a:srgbClr val="C00000"/>
              </a:solidFill>
            </a:endParaRPr>
          </a:p>
          <a:p>
            <a:pPr marL="288925"/>
            <a:r>
              <a:rPr lang="en-US" dirty="0" smtClean="0"/>
              <a:t>The methods of the </a:t>
            </a:r>
            <a:r>
              <a:rPr lang="en-US" dirty="0" err="1" smtClean="0"/>
              <a:t>ResultSet</a:t>
            </a:r>
            <a:r>
              <a:rPr lang="en-US" dirty="0" smtClean="0"/>
              <a:t> interface can be broken down into three categories:</a:t>
            </a:r>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lgn="just"/>
            <a:r>
              <a:rPr lang="en-US" b="1" dirty="0" smtClean="0"/>
              <a:t>1)  Navigational Methods: </a:t>
            </a:r>
            <a:endParaRPr lang="en-US" dirty="0" smtClean="0"/>
          </a:p>
          <a:p>
            <a:pPr marL="288925" algn="just"/>
            <a:r>
              <a:rPr lang="en-US" dirty="0" smtClean="0"/>
              <a:t>These are used to move the cursor around.</a:t>
            </a:r>
          </a:p>
          <a:p>
            <a:pPr lvl="0" algn="just"/>
            <a:r>
              <a:rPr lang="en-US" b="1" dirty="0" smtClean="0"/>
              <a:t>2)  Get Methods: </a:t>
            </a:r>
            <a:endParaRPr lang="en-US" dirty="0" smtClean="0"/>
          </a:p>
          <a:p>
            <a:pPr marL="288925" algn="just"/>
            <a:r>
              <a:rPr lang="en-US" dirty="0" smtClean="0"/>
              <a:t>These are used to view the data in the columns of the current row being pointed to by the cursor.</a:t>
            </a:r>
          </a:p>
          <a:p>
            <a:pPr lvl="0" algn="just"/>
            <a:r>
              <a:rPr lang="en-US" b="1" dirty="0" smtClean="0"/>
              <a:t>3)  Update Methods: </a:t>
            </a:r>
            <a:endParaRPr lang="en-US" dirty="0" smtClean="0"/>
          </a:p>
          <a:p>
            <a:pPr marL="288925" algn="just"/>
            <a:r>
              <a:rPr lang="en-US" dirty="0" smtClean="0"/>
              <a:t>These are used to update the data in the columns of the current row. The updates can then be updated in the underlying database as well.</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1.7  </a:t>
            </a:r>
            <a:r>
              <a:rPr lang="en-US" sz="2400" b="1" dirty="0" err="1" smtClean="0">
                <a:solidFill>
                  <a:srgbClr val="002060"/>
                </a:solidFill>
              </a:rPr>
              <a:t>ResultSet</a:t>
            </a:r>
            <a:endParaRPr lang="en-US" sz="2400" b="1" dirty="0">
              <a:solidFill>
                <a:srgbClr val="002060"/>
              </a:solidFill>
              <a:latin typeface="Arial" pitchFamily="34" charset="0"/>
              <a:cs typeface="Arial" pitchFamily="34" charset="0"/>
            </a:endParaRPr>
          </a:p>
        </p:txBody>
      </p:sp>
      <p:graphicFrame>
        <p:nvGraphicFramePr>
          <p:cNvPr id="16" name="Diagram 15"/>
          <p:cNvGraphicFramePr/>
          <p:nvPr/>
        </p:nvGraphicFramePr>
        <p:xfrm>
          <a:off x="1524000" y="2362200"/>
          <a:ext cx="6096000"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5330913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862322"/>
          </a:xfrm>
          <a:prstGeom prst="rect">
            <a:avLst/>
          </a:prstGeom>
          <a:noFill/>
        </p:spPr>
        <p:txBody>
          <a:bodyPr wrap="square" rtlCol="0">
            <a:spAutoFit/>
          </a:bodyPr>
          <a:lstStyle/>
          <a:p>
            <a:pPr marL="0" lvl="2"/>
            <a:r>
              <a:rPr lang="en-US" b="1" dirty="0" smtClean="0">
                <a:solidFill>
                  <a:srgbClr val="C00000"/>
                </a:solidFill>
              </a:rPr>
              <a:t>B)  Concurrency of </a:t>
            </a:r>
            <a:r>
              <a:rPr lang="en-US" b="1" dirty="0" err="1" smtClean="0">
                <a:solidFill>
                  <a:srgbClr val="C00000"/>
                </a:solidFill>
              </a:rPr>
              <a:t>ResultSet</a:t>
            </a:r>
            <a:r>
              <a:rPr lang="en-US" b="1" dirty="0" smtClean="0">
                <a:solidFill>
                  <a:srgbClr val="C00000"/>
                </a:solidFill>
              </a:rPr>
              <a:t>:</a:t>
            </a:r>
            <a:endParaRPr lang="en-US" dirty="0" smtClean="0">
              <a:solidFill>
                <a:srgbClr val="C00000"/>
              </a:solidFill>
            </a:endParaRPr>
          </a:p>
          <a:p>
            <a:pPr marL="288925" algn="just"/>
            <a:r>
              <a:rPr lang="en-US" dirty="0" smtClean="0"/>
              <a:t>The possible </a:t>
            </a:r>
            <a:r>
              <a:rPr lang="en-US" dirty="0" err="1" smtClean="0"/>
              <a:t>RSConcurrency</a:t>
            </a:r>
            <a:r>
              <a:rPr lang="en-US" dirty="0" smtClean="0"/>
              <a:t> are given below, If you do not specify any Concurrency type, you will automatically get one that is CONCUR_READ_ONLY.</a:t>
            </a:r>
          </a:p>
          <a:p>
            <a:pPr marL="288925" algn="just"/>
            <a:endParaRPr lang="en-US" dirty="0" smtClean="0"/>
          </a:p>
          <a:p>
            <a:pPr marL="288925" algn="just"/>
            <a:endParaRPr lang="en-US" dirty="0" smtClean="0"/>
          </a:p>
          <a:p>
            <a:pPr marL="288925" algn="just"/>
            <a:endParaRPr lang="en-US" dirty="0" smtClean="0"/>
          </a:p>
          <a:p>
            <a:pPr marL="0" lvl="2"/>
            <a:r>
              <a:rPr lang="en-US" b="1" dirty="0" smtClean="0">
                <a:solidFill>
                  <a:srgbClr val="C00000"/>
                </a:solidFill>
              </a:rPr>
              <a:t>C)  Navigating a Result Set:</a:t>
            </a:r>
            <a:endParaRPr lang="en-US" dirty="0" smtClean="0">
              <a:solidFill>
                <a:srgbClr val="C00000"/>
              </a:solidFill>
            </a:endParaRPr>
          </a:p>
          <a:p>
            <a:pPr marL="288925" algn="just"/>
            <a:r>
              <a:rPr lang="en-US" dirty="0" smtClean="0"/>
              <a:t>There are several methods in the </a:t>
            </a:r>
            <a:r>
              <a:rPr lang="en-US" dirty="0" err="1" smtClean="0"/>
              <a:t>ResultSet</a:t>
            </a:r>
            <a:r>
              <a:rPr lang="en-US" dirty="0" smtClean="0"/>
              <a:t> interface that involve moving the cursor, including:</a:t>
            </a:r>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1.7  </a:t>
            </a:r>
            <a:r>
              <a:rPr lang="en-US" sz="2400" b="1" dirty="0" err="1" smtClean="0">
                <a:solidFill>
                  <a:srgbClr val="002060"/>
                </a:solidFill>
              </a:rPr>
              <a:t>ResultSet</a:t>
            </a:r>
            <a:endParaRPr lang="en-US" sz="2400" b="1" dirty="0">
              <a:solidFill>
                <a:srgbClr val="002060"/>
              </a:solidFill>
              <a:latin typeface="Arial" pitchFamily="34" charset="0"/>
              <a:cs typeface="Arial" pitchFamily="34" charset="0"/>
            </a:endParaRPr>
          </a:p>
        </p:txBody>
      </p:sp>
      <p:graphicFrame>
        <p:nvGraphicFramePr>
          <p:cNvPr id="18" name="Table 17"/>
          <p:cNvGraphicFramePr>
            <a:graphicFrameLocks noGrp="1"/>
          </p:cNvGraphicFramePr>
          <p:nvPr/>
        </p:nvGraphicFramePr>
        <p:xfrm>
          <a:off x="533400" y="1981200"/>
          <a:ext cx="8229600" cy="578358"/>
        </p:xfrm>
        <a:graphic>
          <a:graphicData uri="http://schemas.openxmlformats.org/drawingml/2006/table">
            <a:tbl>
              <a:tblPr/>
              <a:tblGrid>
                <a:gridCol w="4046495"/>
                <a:gridCol w="4183105"/>
              </a:tblGrid>
              <a:tr h="0">
                <a:tc>
                  <a:txBody>
                    <a:bodyPr/>
                    <a:lstStyle/>
                    <a:p>
                      <a:pPr marL="0" marR="0" algn="ctr">
                        <a:lnSpc>
                          <a:spcPct val="115000"/>
                        </a:lnSpc>
                        <a:spcBef>
                          <a:spcPts val="0"/>
                        </a:spcBef>
                        <a:spcAft>
                          <a:spcPts val="0"/>
                        </a:spcAft>
                      </a:pPr>
                      <a:r>
                        <a:rPr lang="en-US" sz="1100" b="1" dirty="0">
                          <a:solidFill>
                            <a:srgbClr val="000000"/>
                          </a:solidFill>
                          <a:latin typeface="Arial"/>
                          <a:ea typeface="Times New Roman"/>
                          <a:cs typeface="Times New Roman"/>
                        </a:rPr>
                        <a:t>Concurrency</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latin typeface="Arial"/>
                          <a:ea typeface="Times New Roman"/>
                          <a:cs typeface="Times New Roman"/>
                        </a:rPr>
                        <a:t>Description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100">
                          <a:solidFill>
                            <a:srgbClr val="000000"/>
                          </a:solidFill>
                          <a:latin typeface="Arial"/>
                          <a:ea typeface="Times New Roman"/>
                          <a:cs typeface="Times New Roman"/>
                        </a:rPr>
                        <a:t>ResultSet.CONCUR_READ_ONLY</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a:ea typeface="Times New Roman"/>
                          <a:cs typeface="Times New Roman"/>
                        </a:rPr>
                        <a:t>Creates a read-only result set. This is the default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100">
                          <a:solidFill>
                            <a:srgbClr val="000000"/>
                          </a:solidFill>
                          <a:latin typeface="Arial"/>
                          <a:ea typeface="Times New Roman"/>
                          <a:cs typeface="Times New Roman"/>
                        </a:rPr>
                        <a:t>ResultSet.CONCUR_UPDATABLE</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dirty="0">
                          <a:solidFill>
                            <a:srgbClr val="000000"/>
                          </a:solidFill>
                          <a:latin typeface="Arial"/>
                          <a:ea typeface="Times New Roman"/>
                          <a:cs typeface="Times New Roman"/>
                        </a:rPr>
                        <a:t>Creates an updateable result set.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nvGraphicFramePr>
        <p:xfrm>
          <a:off x="381000" y="3581400"/>
          <a:ext cx="8610600" cy="3084576"/>
        </p:xfrm>
        <a:graphic>
          <a:graphicData uri="http://schemas.openxmlformats.org/drawingml/2006/table">
            <a:tbl>
              <a:tblPr/>
              <a:tblGrid>
                <a:gridCol w="533400"/>
                <a:gridCol w="8077200"/>
              </a:tblGrid>
              <a:tr h="145143">
                <a:tc>
                  <a:txBody>
                    <a:bodyPr/>
                    <a:lstStyle/>
                    <a:p>
                      <a:pPr marL="0" marR="0" algn="ctr">
                        <a:lnSpc>
                          <a:spcPct val="115000"/>
                        </a:lnSpc>
                        <a:spcBef>
                          <a:spcPts val="0"/>
                        </a:spcBef>
                        <a:spcAft>
                          <a:spcPts val="0"/>
                        </a:spcAft>
                      </a:pPr>
                      <a:r>
                        <a:rPr lang="en-US" sz="1600" b="1" dirty="0">
                          <a:solidFill>
                            <a:srgbClr val="000000"/>
                          </a:solidFill>
                          <a:latin typeface="Arial"/>
                          <a:ea typeface="Times New Roman"/>
                          <a:cs typeface="Times New Roman"/>
                        </a:rPr>
                        <a:t>S.N.</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Methods &amp; Description</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1</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void </a:t>
                      </a:r>
                      <a:r>
                        <a:rPr lang="en-US" sz="1600" b="1" dirty="0" err="1">
                          <a:solidFill>
                            <a:srgbClr val="000000"/>
                          </a:solidFill>
                          <a:latin typeface="Arial"/>
                          <a:ea typeface="Times New Roman"/>
                          <a:cs typeface="Times New Roman"/>
                        </a:rPr>
                        <a:t>beforeFirst</a:t>
                      </a:r>
                      <a:r>
                        <a:rPr lang="en-US" sz="1600" b="1" dirty="0">
                          <a:solidFill>
                            <a:srgbClr val="000000"/>
                          </a:solidFill>
                          <a:latin typeface="Arial"/>
                          <a:ea typeface="Times New Roman"/>
                          <a:cs typeface="Times New Roman"/>
                        </a:rPr>
                        <a:t>() throws </a:t>
                      </a:r>
                      <a:r>
                        <a:rPr lang="en-US" sz="1600" b="1" dirty="0" err="1">
                          <a:solidFill>
                            <a:srgbClr val="000000"/>
                          </a:solidFill>
                          <a:latin typeface="Arial"/>
                          <a:ea typeface="Times New Roman"/>
                          <a:cs typeface="Times New Roman"/>
                        </a:rPr>
                        <a:t>SQLException</a:t>
                      </a:r>
                      <a:r>
                        <a:rPr lang="en-US" sz="1600" b="1" dirty="0">
                          <a:solidFill>
                            <a:srgbClr val="000000"/>
                          </a:solidFill>
                          <a:latin typeface="Arial"/>
                          <a:ea typeface="Times New Roman"/>
                          <a:cs typeface="Times New Roman"/>
                        </a:rPr>
                        <a:t> </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Moves the cursor to just before the first row</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2</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afterLast()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Moves the cursor to just after the last row</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3</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a:t>
                      </a:r>
                      <a:r>
                        <a:rPr lang="en-US" sz="1600" b="1" dirty="0" err="1">
                          <a:solidFill>
                            <a:srgbClr val="000000"/>
                          </a:solidFill>
                          <a:latin typeface="Arial"/>
                          <a:ea typeface="Times New Roman"/>
                          <a:cs typeface="Times New Roman"/>
                        </a:rPr>
                        <a:t>boolean</a:t>
                      </a:r>
                      <a:r>
                        <a:rPr lang="en-US" sz="1600" b="1" dirty="0">
                          <a:solidFill>
                            <a:srgbClr val="000000"/>
                          </a:solidFill>
                          <a:latin typeface="Arial"/>
                          <a:ea typeface="Times New Roman"/>
                          <a:cs typeface="Times New Roman"/>
                        </a:rPr>
                        <a:t> first() throws </a:t>
                      </a:r>
                      <a:r>
                        <a:rPr lang="en-US" sz="1600" b="1" dirty="0" err="1">
                          <a:solidFill>
                            <a:srgbClr val="000000"/>
                          </a:solidFill>
                          <a:latin typeface="Arial"/>
                          <a:ea typeface="Times New Roman"/>
                          <a:cs typeface="Times New Roman"/>
                        </a:rPr>
                        <a:t>SQLException</a:t>
                      </a:r>
                      <a:r>
                        <a:rPr lang="en-US" sz="1600" b="1" dirty="0">
                          <a:solidFill>
                            <a:srgbClr val="000000"/>
                          </a:solidFill>
                          <a:latin typeface="Arial"/>
                          <a:ea typeface="Times New Roman"/>
                          <a:cs typeface="Times New Roman"/>
                        </a:rPr>
                        <a:t> </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Moves the cursor to the first row</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4</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last()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Moves the cursor to the last row.</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5</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a:t>
                      </a:r>
                      <a:r>
                        <a:rPr lang="en-US" sz="1600" b="1" dirty="0" err="1">
                          <a:solidFill>
                            <a:srgbClr val="000000"/>
                          </a:solidFill>
                          <a:latin typeface="Arial"/>
                          <a:ea typeface="Times New Roman"/>
                          <a:cs typeface="Times New Roman"/>
                        </a:rPr>
                        <a:t>boolean</a:t>
                      </a:r>
                      <a:r>
                        <a:rPr lang="en-US" sz="1600" b="1" dirty="0">
                          <a:solidFill>
                            <a:srgbClr val="000000"/>
                          </a:solidFill>
                          <a:latin typeface="Arial"/>
                          <a:ea typeface="Times New Roman"/>
                          <a:cs typeface="Times New Roman"/>
                        </a:rPr>
                        <a:t> absolute(</a:t>
                      </a:r>
                      <a:r>
                        <a:rPr lang="en-US" sz="1600" b="1" dirty="0" err="1">
                          <a:solidFill>
                            <a:srgbClr val="000000"/>
                          </a:solidFill>
                          <a:latin typeface="Arial"/>
                          <a:ea typeface="Times New Roman"/>
                          <a:cs typeface="Times New Roman"/>
                        </a:rPr>
                        <a:t>int</a:t>
                      </a:r>
                      <a:r>
                        <a:rPr lang="en-US" sz="1600" b="1" dirty="0">
                          <a:solidFill>
                            <a:srgbClr val="000000"/>
                          </a:solidFill>
                          <a:latin typeface="Arial"/>
                          <a:ea typeface="Times New Roman"/>
                          <a:cs typeface="Times New Roman"/>
                        </a:rPr>
                        <a:t> row) throws </a:t>
                      </a:r>
                      <a:r>
                        <a:rPr lang="en-US" sz="1600" b="1" dirty="0" err="1">
                          <a:solidFill>
                            <a:srgbClr val="000000"/>
                          </a:solidFill>
                          <a:latin typeface="Arial"/>
                          <a:ea typeface="Times New Roman"/>
                          <a:cs typeface="Times New Roman"/>
                        </a:rPr>
                        <a:t>SQLException</a:t>
                      </a:r>
                      <a:r>
                        <a:rPr lang="en-US" sz="1600" b="1" dirty="0">
                          <a:solidFill>
                            <a:srgbClr val="000000"/>
                          </a:solidFill>
                          <a:latin typeface="Arial"/>
                          <a:ea typeface="Times New Roman"/>
                          <a:cs typeface="Times New Roman"/>
                        </a:rPr>
                        <a:t> </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Moves the cursor to the specified row</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6219684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923330"/>
          </a:xfrm>
          <a:prstGeom prst="rect">
            <a:avLst/>
          </a:prstGeom>
          <a:noFill/>
        </p:spPr>
        <p:txBody>
          <a:bodyPr wrap="square" rtlCol="0">
            <a:spAutoFit/>
          </a:bodyPr>
          <a:lstStyle/>
          <a:p>
            <a:pPr marL="0" lvl="2"/>
            <a:r>
              <a:rPr lang="en-US" b="1" dirty="0" smtClean="0">
                <a:solidFill>
                  <a:srgbClr val="C00000"/>
                </a:solidFill>
              </a:rPr>
              <a:t>C)  Navigating a Result Set:</a:t>
            </a:r>
            <a:endParaRPr lang="en-US" dirty="0" smtClean="0">
              <a:solidFill>
                <a:srgbClr val="C00000"/>
              </a:solidFill>
            </a:endParaRP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1.7  </a:t>
            </a:r>
            <a:r>
              <a:rPr lang="en-US" sz="2400" b="1" dirty="0" err="1" smtClean="0">
                <a:solidFill>
                  <a:srgbClr val="002060"/>
                </a:solidFill>
              </a:rPr>
              <a:t>ResultSet</a:t>
            </a:r>
            <a:endParaRPr lang="en-US" sz="2400" b="1" dirty="0">
              <a:solidFill>
                <a:srgbClr val="002060"/>
              </a:solidFill>
              <a:latin typeface="Arial" pitchFamily="34" charset="0"/>
              <a:cs typeface="Arial" pitchFamily="34" charset="0"/>
            </a:endParaRPr>
          </a:p>
        </p:txBody>
      </p:sp>
      <p:graphicFrame>
        <p:nvGraphicFramePr>
          <p:cNvPr id="19" name="Table 18"/>
          <p:cNvGraphicFramePr>
            <a:graphicFrameLocks noGrp="1"/>
          </p:cNvGraphicFramePr>
          <p:nvPr/>
        </p:nvGraphicFramePr>
        <p:xfrm>
          <a:off x="381000" y="1524000"/>
          <a:ext cx="8610600" cy="5047488"/>
        </p:xfrm>
        <a:graphic>
          <a:graphicData uri="http://schemas.openxmlformats.org/drawingml/2006/table">
            <a:tbl>
              <a:tblPr/>
              <a:tblGrid>
                <a:gridCol w="533400"/>
                <a:gridCol w="8077200"/>
              </a:tblGrid>
              <a:tr h="145143">
                <a:tc>
                  <a:txBody>
                    <a:bodyPr/>
                    <a:lstStyle/>
                    <a:p>
                      <a:pPr marL="0" marR="0" algn="ctr">
                        <a:lnSpc>
                          <a:spcPct val="115000"/>
                        </a:lnSpc>
                        <a:spcBef>
                          <a:spcPts val="0"/>
                        </a:spcBef>
                        <a:spcAft>
                          <a:spcPts val="0"/>
                        </a:spcAft>
                      </a:pPr>
                      <a:r>
                        <a:rPr lang="en-US" sz="1600" b="1" dirty="0">
                          <a:solidFill>
                            <a:srgbClr val="000000"/>
                          </a:solidFill>
                          <a:latin typeface="Arial"/>
                          <a:ea typeface="Times New Roman"/>
                          <a:cs typeface="Times New Roman"/>
                        </a:rPr>
                        <a:t>S.N.</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Arial"/>
                          <a:ea typeface="Times New Roman"/>
                          <a:cs typeface="Times New Roman"/>
                        </a:rPr>
                        <a:t>Methods &amp; Description</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15000"/>
                        </a:lnSpc>
                        <a:spcBef>
                          <a:spcPts val="0"/>
                        </a:spcBef>
                        <a:spcAft>
                          <a:spcPts val="0"/>
                        </a:spcAft>
                      </a:pPr>
                      <a:r>
                        <a:rPr lang="en-US" sz="1600" b="1" dirty="0">
                          <a:solidFill>
                            <a:srgbClr val="000000"/>
                          </a:solidFill>
                          <a:latin typeface="Arial"/>
                          <a:ea typeface="Times New Roman"/>
                          <a:cs typeface="Times New Roman"/>
                        </a:rPr>
                        <a:t>6</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a:t>
                      </a:r>
                      <a:r>
                        <a:rPr lang="en-US" sz="1600" b="1" dirty="0" err="1">
                          <a:solidFill>
                            <a:srgbClr val="000000"/>
                          </a:solidFill>
                          <a:latin typeface="Arial"/>
                          <a:ea typeface="Times New Roman"/>
                          <a:cs typeface="Times New Roman"/>
                        </a:rPr>
                        <a:t>boolean</a:t>
                      </a:r>
                      <a:r>
                        <a:rPr lang="en-US" sz="1600" b="1" dirty="0">
                          <a:solidFill>
                            <a:srgbClr val="000000"/>
                          </a:solidFill>
                          <a:latin typeface="Arial"/>
                          <a:ea typeface="Times New Roman"/>
                          <a:cs typeface="Times New Roman"/>
                        </a:rPr>
                        <a:t> relative(</a:t>
                      </a:r>
                      <a:r>
                        <a:rPr lang="en-US" sz="1600" b="1" dirty="0" err="1">
                          <a:solidFill>
                            <a:srgbClr val="000000"/>
                          </a:solidFill>
                          <a:latin typeface="Arial"/>
                          <a:ea typeface="Times New Roman"/>
                          <a:cs typeface="Times New Roman"/>
                        </a:rPr>
                        <a:t>int</a:t>
                      </a:r>
                      <a:r>
                        <a:rPr lang="en-US" sz="1600" b="1" dirty="0">
                          <a:solidFill>
                            <a:srgbClr val="000000"/>
                          </a:solidFill>
                          <a:latin typeface="Arial"/>
                          <a:ea typeface="Times New Roman"/>
                          <a:cs typeface="Times New Roman"/>
                        </a:rPr>
                        <a:t> row) throws </a:t>
                      </a:r>
                      <a:r>
                        <a:rPr lang="en-US" sz="1600" b="1" dirty="0" err="1">
                          <a:solidFill>
                            <a:srgbClr val="000000"/>
                          </a:solidFill>
                          <a:latin typeface="Arial"/>
                          <a:ea typeface="Times New Roman"/>
                          <a:cs typeface="Times New Roman"/>
                        </a:rPr>
                        <a:t>SQLException</a:t>
                      </a:r>
                      <a:r>
                        <a:rPr lang="en-US" sz="1600" b="1" dirty="0">
                          <a:solidFill>
                            <a:srgbClr val="000000"/>
                          </a:solidFill>
                          <a:latin typeface="Arial"/>
                          <a:ea typeface="Times New Roman"/>
                          <a:cs typeface="Times New Roman"/>
                        </a:rPr>
                        <a:t> </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Moves the cursor the given number of rows forward or backwards from where it currently is pointing.</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7</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boolean previous()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Moves the cursor to the previous row. This method returns false if the previous row is off the result set</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8</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boolean next()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Moves the cursor to the next row. This method returns false if there are no more rows in the result set</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286">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9</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int getRow()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Returns the row number that the cursor is pointing to.</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10</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moveToInsertRow() throws SQLException </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Moves the cursor to a special row in the result set that can be used to insert a new row into the database. The current cursor location is remembered.</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11</a:t>
                      </a:r>
                      <a:endParaRPr lang="en-US" sz="160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void </a:t>
                      </a:r>
                      <a:r>
                        <a:rPr lang="en-US" sz="1600" b="1" dirty="0" err="1">
                          <a:solidFill>
                            <a:srgbClr val="000000"/>
                          </a:solidFill>
                          <a:latin typeface="Arial"/>
                          <a:ea typeface="Times New Roman"/>
                          <a:cs typeface="Times New Roman"/>
                        </a:rPr>
                        <a:t>moveToCurrentRow</a:t>
                      </a:r>
                      <a:r>
                        <a:rPr lang="en-US" sz="1600" b="1" dirty="0">
                          <a:solidFill>
                            <a:srgbClr val="000000"/>
                          </a:solidFill>
                          <a:latin typeface="Arial"/>
                          <a:ea typeface="Times New Roman"/>
                          <a:cs typeface="Times New Roman"/>
                        </a:rPr>
                        <a:t>() throws </a:t>
                      </a:r>
                      <a:r>
                        <a:rPr lang="en-US" sz="1600" b="1" dirty="0" err="1">
                          <a:solidFill>
                            <a:srgbClr val="000000"/>
                          </a:solidFill>
                          <a:latin typeface="Arial"/>
                          <a:ea typeface="Times New Roman"/>
                          <a:cs typeface="Times New Roman"/>
                        </a:rPr>
                        <a:t>SQLException</a:t>
                      </a:r>
                      <a:r>
                        <a:rPr lang="en-US" sz="1600" b="1" dirty="0">
                          <a:solidFill>
                            <a:srgbClr val="000000"/>
                          </a:solidFill>
                          <a:latin typeface="Arial"/>
                          <a:ea typeface="Times New Roman"/>
                          <a:cs typeface="Times New Roman"/>
                        </a:rPr>
                        <a:t> </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Moves the cursor back to the current row if the cursor is currently at the insert row; otherwise, this method does nothing</a:t>
                      </a:r>
                      <a:endParaRPr lang="en-US"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72253000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139321"/>
          </a:xfrm>
          <a:prstGeom prst="rect">
            <a:avLst/>
          </a:prstGeom>
          <a:noFill/>
        </p:spPr>
        <p:txBody>
          <a:bodyPr wrap="square" rtlCol="0">
            <a:spAutoFit/>
          </a:bodyPr>
          <a:lstStyle/>
          <a:p>
            <a:pPr marL="0" lvl="2"/>
            <a:r>
              <a:rPr lang="en-US" b="1" dirty="0" smtClean="0">
                <a:solidFill>
                  <a:srgbClr val="C00000"/>
                </a:solidFill>
              </a:rPr>
              <a:t>D)  Updating a Result Set:</a:t>
            </a:r>
            <a:endParaRPr lang="en-US" dirty="0" smtClean="0">
              <a:solidFill>
                <a:srgbClr val="C00000"/>
              </a:solidFill>
            </a:endParaRPr>
          </a:p>
          <a:p>
            <a:pPr marL="288925" algn="just"/>
            <a:r>
              <a:rPr lang="en-US" dirty="0" smtClean="0"/>
              <a:t>The </a:t>
            </a:r>
            <a:r>
              <a:rPr lang="en-US" dirty="0" err="1" smtClean="0"/>
              <a:t>ResultSet</a:t>
            </a:r>
            <a:r>
              <a:rPr lang="en-US" dirty="0" smtClean="0"/>
              <a:t> interface contains a collection of update methods for updating the data of a result set.</a:t>
            </a:r>
          </a:p>
          <a:p>
            <a:pPr marL="288925" algn="just"/>
            <a:r>
              <a:rPr lang="en-US" dirty="0" smtClean="0"/>
              <a:t>As with the get methods, there are two update methods for each data type:</a:t>
            </a:r>
          </a:p>
          <a:p>
            <a:pPr marL="288925" lvl="0" algn="just"/>
            <a:r>
              <a:rPr lang="en-US" dirty="0" smtClean="0"/>
              <a:t>One that takes in a column name.</a:t>
            </a:r>
          </a:p>
          <a:p>
            <a:pPr marL="288925" lvl="0" algn="just"/>
            <a:r>
              <a:rPr lang="en-US" dirty="0" smtClean="0"/>
              <a:t>One that takes in a column index.</a:t>
            </a:r>
          </a:p>
          <a:p>
            <a:pPr marL="288925" algn="just"/>
            <a:r>
              <a:rPr lang="en-US" dirty="0" smtClean="0"/>
              <a:t>For example, to update a String column of the current row of a result set, you would use one of the following </a:t>
            </a:r>
            <a:r>
              <a:rPr lang="en-US" dirty="0" err="1" smtClean="0"/>
              <a:t>updateString</a:t>
            </a:r>
            <a:r>
              <a:rPr lang="en-US" dirty="0" smtClean="0"/>
              <a:t>() methods:</a:t>
            </a:r>
          </a:p>
          <a:p>
            <a:pPr marL="0" lvl="2"/>
            <a:endParaRPr lang="en-US" dirty="0" smtClean="0">
              <a:solidFill>
                <a:srgbClr val="C00000"/>
              </a:solidFill>
            </a:endParaRP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1.7  </a:t>
            </a:r>
            <a:r>
              <a:rPr lang="en-US" sz="2400" b="1" dirty="0" err="1" smtClean="0">
                <a:solidFill>
                  <a:srgbClr val="002060"/>
                </a:solidFill>
              </a:rPr>
              <a:t>ResultSet</a:t>
            </a:r>
            <a:endParaRPr lang="en-US" sz="2400" b="1" dirty="0">
              <a:solidFill>
                <a:srgbClr val="002060"/>
              </a:solidFill>
              <a:latin typeface="Arial" pitchFamily="34" charset="0"/>
              <a:cs typeface="Arial" pitchFamily="34" charset="0"/>
            </a:endParaRPr>
          </a:p>
        </p:txBody>
      </p:sp>
      <p:graphicFrame>
        <p:nvGraphicFramePr>
          <p:cNvPr id="16" name="Table 15"/>
          <p:cNvGraphicFramePr>
            <a:graphicFrameLocks noGrp="1"/>
          </p:cNvGraphicFramePr>
          <p:nvPr/>
        </p:nvGraphicFramePr>
        <p:xfrm>
          <a:off x="457200" y="3604449"/>
          <a:ext cx="8382000" cy="1472184"/>
        </p:xfrm>
        <a:graphic>
          <a:graphicData uri="http://schemas.openxmlformats.org/drawingml/2006/table">
            <a:tbl>
              <a:tblPr/>
              <a:tblGrid>
                <a:gridCol w="912911"/>
                <a:gridCol w="7469089"/>
              </a:tblGrid>
              <a:tr h="0">
                <a:tc>
                  <a:txBody>
                    <a:bodyPr/>
                    <a:lstStyle/>
                    <a:p>
                      <a:pPr marL="0" marR="0" algn="ctr">
                        <a:lnSpc>
                          <a:spcPct val="115000"/>
                        </a:lnSpc>
                        <a:spcBef>
                          <a:spcPts val="0"/>
                        </a:spcBef>
                        <a:spcAft>
                          <a:spcPts val="0"/>
                        </a:spcAft>
                      </a:pPr>
                      <a:r>
                        <a:rPr lang="en-US" sz="1400" b="1" dirty="0">
                          <a:solidFill>
                            <a:srgbClr val="000000"/>
                          </a:solidFill>
                          <a:latin typeface="Arial"/>
                          <a:ea typeface="Times New Roman"/>
                          <a:cs typeface="Times New Roman"/>
                        </a:rPr>
                        <a:t>S.N.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Arial"/>
                          <a:ea typeface="Times New Roman"/>
                          <a:cs typeface="Times New Roman"/>
                        </a:rPr>
                        <a:t>Methods &amp; Description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1</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void </a:t>
                      </a:r>
                      <a:r>
                        <a:rPr lang="en-US" sz="1400" b="1" dirty="0" err="1">
                          <a:solidFill>
                            <a:srgbClr val="000000"/>
                          </a:solidFill>
                          <a:latin typeface="Arial"/>
                          <a:ea typeface="Times New Roman"/>
                          <a:cs typeface="Times New Roman"/>
                        </a:rPr>
                        <a:t>updateString</a:t>
                      </a:r>
                      <a:r>
                        <a:rPr lang="en-US" sz="1400" b="1" dirty="0">
                          <a:solidFill>
                            <a:srgbClr val="000000"/>
                          </a:solidFill>
                          <a:latin typeface="Arial"/>
                          <a:ea typeface="Times New Roman"/>
                          <a:cs typeface="Times New Roman"/>
                        </a:rPr>
                        <a:t>(</a:t>
                      </a:r>
                      <a:r>
                        <a:rPr lang="en-US" sz="1400" b="1" dirty="0" err="1">
                          <a:solidFill>
                            <a:srgbClr val="000000"/>
                          </a:solidFill>
                          <a:latin typeface="Arial"/>
                          <a:ea typeface="Times New Roman"/>
                          <a:cs typeface="Times New Roman"/>
                        </a:rPr>
                        <a:t>int</a:t>
                      </a:r>
                      <a:r>
                        <a:rPr lang="en-US" sz="1400" b="1" dirty="0">
                          <a:solidFill>
                            <a:srgbClr val="000000"/>
                          </a:solidFill>
                          <a:latin typeface="Arial"/>
                          <a:ea typeface="Times New Roman"/>
                          <a:cs typeface="Times New Roman"/>
                        </a:rPr>
                        <a:t> </a:t>
                      </a:r>
                      <a:r>
                        <a:rPr lang="en-US" sz="1400" b="1" dirty="0" err="1">
                          <a:solidFill>
                            <a:srgbClr val="000000"/>
                          </a:solidFill>
                          <a:latin typeface="Arial"/>
                          <a:ea typeface="Times New Roman"/>
                          <a:cs typeface="Times New Roman"/>
                        </a:rPr>
                        <a:t>columnIndex</a:t>
                      </a:r>
                      <a:r>
                        <a:rPr lang="en-US" sz="1400" b="1" dirty="0">
                          <a:solidFill>
                            <a:srgbClr val="000000"/>
                          </a:solidFill>
                          <a:latin typeface="Arial"/>
                          <a:ea typeface="Times New Roman"/>
                          <a:cs typeface="Times New Roman"/>
                        </a:rPr>
                        <a:t>, String s) throws </a:t>
                      </a:r>
                      <a:r>
                        <a:rPr lang="en-US" sz="1400" b="1" dirty="0" err="1">
                          <a:solidFill>
                            <a:srgbClr val="000000"/>
                          </a:solidFill>
                          <a:latin typeface="Arial"/>
                          <a:ea typeface="Times New Roman"/>
                          <a:cs typeface="Times New Roman"/>
                        </a:rPr>
                        <a:t>SQLException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Changes the String in the specified column to the value of 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void </a:t>
                      </a:r>
                      <a:r>
                        <a:rPr lang="en-US" sz="1400" b="1" dirty="0" err="1">
                          <a:solidFill>
                            <a:srgbClr val="000000"/>
                          </a:solidFill>
                          <a:latin typeface="Arial"/>
                          <a:ea typeface="Times New Roman"/>
                          <a:cs typeface="Times New Roman"/>
                        </a:rPr>
                        <a:t>updateString</a:t>
                      </a:r>
                      <a:r>
                        <a:rPr lang="en-US" sz="1400" b="1" dirty="0">
                          <a:solidFill>
                            <a:srgbClr val="000000"/>
                          </a:solidFill>
                          <a:latin typeface="Arial"/>
                          <a:ea typeface="Times New Roman"/>
                          <a:cs typeface="Times New Roman"/>
                        </a:rPr>
                        <a:t>(String </a:t>
                      </a:r>
                      <a:r>
                        <a:rPr lang="en-US" sz="1400" b="1" dirty="0" err="1">
                          <a:solidFill>
                            <a:srgbClr val="000000"/>
                          </a:solidFill>
                          <a:latin typeface="Arial"/>
                          <a:ea typeface="Times New Roman"/>
                          <a:cs typeface="Times New Roman"/>
                        </a:rPr>
                        <a:t>columnName</a:t>
                      </a:r>
                      <a:r>
                        <a:rPr lang="en-US" sz="1400" b="1" dirty="0">
                          <a:solidFill>
                            <a:srgbClr val="000000"/>
                          </a:solidFill>
                          <a:latin typeface="Arial"/>
                          <a:ea typeface="Times New Roman"/>
                          <a:cs typeface="Times New Roman"/>
                        </a:rPr>
                        <a:t>, String s) throws </a:t>
                      </a:r>
                      <a:r>
                        <a:rPr lang="en-US" sz="1400" b="1" dirty="0" err="1">
                          <a:solidFill>
                            <a:srgbClr val="000000"/>
                          </a:solidFill>
                          <a:latin typeface="Arial"/>
                          <a:ea typeface="Times New Roman"/>
                          <a:cs typeface="Times New Roman"/>
                        </a:rPr>
                        <a:t>SQLException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Similar to the previous method, except that the column is specified by its name instead of its index.</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82960163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585323"/>
          </a:xfrm>
          <a:prstGeom prst="rect">
            <a:avLst/>
          </a:prstGeom>
          <a:noFill/>
        </p:spPr>
        <p:txBody>
          <a:bodyPr wrap="square" rtlCol="0">
            <a:spAutoFit/>
          </a:bodyPr>
          <a:lstStyle/>
          <a:p>
            <a:pPr marL="0" lvl="2"/>
            <a:r>
              <a:rPr lang="en-US" b="1" dirty="0" smtClean="0">
                <a:solidFill>
                  <a:srgbClr val="C00000"/>
                </a:solidFill>
              </a:rPr>
              <a:t>D)  Updating a Result Set:</a:t>
            </a:r>
            <a:endParaRPr lang="en-US" dirty="0" smtClean="0">
              <a:solidFill>
                <a:srgbClr val="C00000"/>
              </a:solidFill>
            </a:endParaRPr>
          </a:p>
          <a:p>
            <a:pPr marL="349250" algn="just"/>
            <a:r>
              <a:rPr lang="en-US" dirty="0" smtClean="0"/>
              <a:t>There are update methods for the eight primitive data types, as well as String, Object, URL, and the SQL data types in the java.sql package. Updating a row in the result set changes the columns of the current row in the </a:t>
            </a:r>
            <a:r>
              <a:rPr lang="en-US" dirty="0" err="1" smtClean="0"/>
              <a:t>ResultSet</a:t>
            </a:r>
            <a:r>
              <a:rPr lang="en-US" dirty="0" smtClean="0"/>
              <a:t> object, but not in the underlying database. To update changes to the row in the database, one needs to invoke one of the following methods.</a:t>
            </a:r>
          </a:p>
          <a:p>
            <a:pPr marL="0" lvl="2"/>
            <a:endParaRPr lang="en-US" dirty="0" smtClean="0">
              <a:solidFill>
                <a:srgbClr val="C00000"/>
              </a:solidFill>
            </a:endParaRP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1.7  </a:t>
            </a:r>
            <a:r>
              <a:rPr lang="en-US" sz="2400" b="1" dirty="0" err="1" smtClean="0">
                <a:solidFill>
                  <a:srgbClr val="002060"/>
                </a:solidFill>
              </a:rPr>
              <a:t>ResultSet</a:t>
            </a:r>
            <a:endParaRPr lang="en-US" sz="2400" b="1" dirty="0">
              <a:solidFill>
                <a:srgbClr val="002060"/>
              </a:solidFill>
              <a:latin typeface="Arial" pitchFamily="34" charset="0"/>
              <a:cs typeface="Arial" pitchFamily="34" charset="0"/>
            </a:endParaRPr>
          </a:p>
        </p:txBody>
      </p:sp>
      <p:graphicFrame>
        <p:nvGraphicFramePr>
          <p:cNvPr id="18" name="Table 17"/>
          <p:cNvGraphicFramePr>
            <a:graphicFrameLocks noGrp="1"/>
          </p:cNvGraphicFramePr>
          <p:nvPr/>
        </p:nvGraphicFramePr>
        <p:xfrm>
          <a:off x="457200" y="2895600"/>
          <a:ext cx="8458200" cy="3645408"/>
        </p:xfrm>
        <a:graphic>
          <a:graphicData uri="http://schemas.openxmlformats.org/drawingml/2006/table">
            <a:tbl>
              <a:tblPr/>
              <a:tblGrid>
                <a:gridCol w="1058343"/>
                <a:gridCol w="7399857"/>
              </a:tblGrid>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S.N.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Methods &amp; Description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1</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updateRow()</a:t>
                      </a:r>
                      <a:endParaRPr lang="en-US" sz="1600">
                        <a:latin typeface="Calibri"/>
                        <a:ea typeface="Calibri"/>
                        <a:cs typeface="Times New Roman"/>
                      </a:endParaRPr>
                    </a:p>
                    <a:p>
                      <a:pPr marL="0" marR="0" algn="just">
                        <a:lnSpc>
                          <a:spcPct val="115000"/>
                        </a:lnSpc>
                        <a:spcBef>
                          <a:spcPts val="0"/>
                        </a:spcBef>
                        <a:spcAft>
                          <a:spcPts val="0"/>
                        </a:spcAft>
                      </a:pPr>
                      <a:r>
                        <a:rPr lang="en-US" sz="1600">
                          <a:solidFill>
                            <a:srgbClr val="000000"/>
                          </a:solidFill>
                          <a:latin typeface="Arial"/>
                          <a:ea typeface="Times New Roman"/>
                          <a:cs typeface="Times New Roman"/>
                        </a:rPr>
                        <a:t>Updates the current row by updating the corresponding row in the database.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deleteRow()</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Deletes the current row from the database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3</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latin typeface="Arial"/>
                          <a:ea typeface="Times New Roman"/>
                          <a:cs typeface="Times New Roman"/>
                        </a:rPr>
                        <a:t>public void refreshRow()</a:t>
                      </a:r>
                      <a:r>
                        <a:rPr lang="en-US" sz="1600">
                          <a:solidFill>
                            <a:srgbClr val="000000"/>
                          </a:solidFill>
                          <a:latin typeface="Arial"/>
                          <a:ea typeface="Times New Roman"/>
                          <a:cs typeface="Times New Roman"/>
                        </a:rPr>
                        <a:t/>
                      </a:r>
                      <a:br>
                        <a:rPr lang="en-US" sz="1600">
                          <a:solidFill>
                            <a:srgbClr val="000000"/>
                          </a:solidFill>
                          <a:latin typeface="Arial"/>
                          <a:ea typeface="Times New Roman"/>
                          <a:cs typeface="Times New Roman"/>
                        </a:rPr>
                      </a:br>
                      <a:r>
                        <a:rPr lang="en-US" sz="1600">
                          <a:solidFill>
                            <a:srgbClr val="000000"/>
                          </a:solidFill>
                          <a:latin typeface="Arial"/>
                          <a:ea typeface="Times New Roman"/>
                          <a:cs typeface="Times New Roman"/>
                        </a:rPr>
                        <a:t>Refreshes the data in the result set to reflect any recent changes in the database.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4</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void </a:t>
                      </a:r>
                      <a:r>
                        <a:rPr lang="en-US" sz="1600" b="1" dirty="0" err="1">
                          <a:solidFill>
                            <a:srgbClr val="000000"/>
                          </a:solidFill>
                          <a:latin typeface="Arial"/>
                          <a:ea typeface="Times New Roman"/>
                          <a:cs typeface="Times New Roman"/>
                        </a:rPr>
                        <a:t>cancelRowUpdates</a:t>
                      </a:r>
                      <a:r>
                        <a:rPr lang="en-US" sz="1600" b="1" dirty="0">
                          <a:solidFill>
                            <a:srgbClr val="000000"/>
                          </a:solidFill>
                          <a:latin typeface="Arial"/>
                          <a:ea typeface="Times New Roman"/>
                          <a:cs typeface="Times New Roman"/>
                        </a:rPr>
                        <a:t>()</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Cancels any updates made on the current row.</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5</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latin typeface="Arial"/>
                          <a:ea typeface="Times New Roman"/>
                          <a:cs typeface="Times New Roman"/>
                        </a:rPr>
                        <a:t>public void </a:t>
                      </a:r>
                      <a:r>
                        <a:rPr lang="en-US" sz="1600" b="1" dirty="0" err="1">
                          <a:solidFill>
                            <a:srgbClr val="000000"/>
                          </a:solidFill>
                          <a:latin typeface="Arial"/>
                          <a:ea typeface="Times New Roman"/>
                          <a:cs typeface="Times New Roman"/>
                        </a:rPr>
                        <a:t>insertRow</a:t>
                      </a:r>
                      <a:r>
                        <a:rPr lang="en-US" sz="1600" b="1" dirty="0">
                          <a:solidFill>
                            <a:srgbClr val="000000"/>
                          </a:solidFill>
                          <a:latin typeface="Arial"/>
                          <a:ea typeface="Times New Roman"/>
                          <a:cs typeface="Times New Roman"/>
                        </a:rPr>
                        <a:t>()</a:t>
                      </a:r>
                      <a:r>
                        <a:rPr lang="en-US" sz="1600" dirty="0">
                          <a:solidFill>
                            <a:srgbClr val="000000"/>
                          </a:solidFill>
                          <a:latin typeface="Arial"/>
                          <a:ea typeface="Times New Roman"/>
                          <a:cs typeface="Times New Roman"/>
                        </a:rPr>
                        <a:t/>
                      </a:r>
                      <a:br>
                        <a:rPr lang="en-US" sz="1600" dirty="0">
                          <a:solidFill>
                            <a:srgbClr val="000000"/>
                          </a:solidFill>
                          <a:latin typeface="Arial"/>
                          <a:ea typeface="Times New Roman"/>
                          <a:cs typeface="Times New Roman"/>
                        </a:rPr>
                      </a:br>
                      <a:r>
                        <a:rPr lang="en-US" sz="1600" dirty="0">
                          <a:solidFill>
                            <a:srgbClr val="000000"/>
                          </a:solidFill>
                          <a:latin typeface="Arial"/>
                          <a:ea typeface="Times New Roman"/>
                          <a:cs typeface="Times New Roman"/>
                        </a:rPr>
                        <a:t>Inserts a row into the database. This method can only be invoked when the cursor is pointing to the insert row.</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06247039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970318"/>
          </a:xfrm>
          <a:prstGeom prst="rect">
            <a:avLst/>
          </a:prstGeom>
          <a:noFill/>
        </p:spPr>
        <p:txBody>
          <a:bodyPr wrap="square" rtlCol="0">
            <a:spAutoFit/>
          </a:bodyPr>
          <a:lstStyle/>
          <a:p>
            <a:pPr algn="just"/>
            <a:r>
              <a:rPr lang="en-US" dirty="0" smtClean="0"/>
              <a:t>Once a database connection is obtained through </a:t>
            </a:r>
            <a:r>
              <a:rPr lang="en-US" dirty="0" err="1" smtClean="0"/>
              <a:t>DriverManager</a:t>
            </a:r>
            <a:r>
              <a:rPr lang="en-US" dirty="0" smtClean="0"/>
              <a:t> or through a </a:t>
            </a:r>
            <a:r>
              <a:rPr lang="en-US" dirty="0" err="1" smtClean="0"/>
              <a:t>DataSource</a:t>
            </a:r>
            <a:r>
              <a:rPr lang="en-US" dirty="0" smtClean="0"/>
              <a:t>, user can create a Statement object. A Statement allows user to execute SQL commands and user can create an instance of Statement by calling Connections </a:t>
            </a:r>
            <a:r>
              <a:rPr lang="en-US" dirty="0" err="1" smtClean="0"/>
              <a:t>createStatement</a:t>
            </a:r>
            <a:r>
              <a:rPr lang="en-US" dirty="0" smtClean="0"/>
              <a:t>() method:</a:t>
            </a:r>
          </a:p>
          <a:p>
            <a:pPr algn="just"/>
            <a:r>
              <a:rPr lang="en-US" dirty="0" smtClean="0"/>
              <a:t>Connection connect = </a:t>
            </a:r>
            <a:r>
              <a:rPr lang="en-US" dirty="0" err="1" smtClean="0"/>
              <a:t>DriverManager.getConnection</a:t>
            </a:r>
            <a:r>
              <a:rPr lang="en-US" dirty="0" smtClean="0"/>
              <a:t>( "</a:t>
            </a:r>
            <a:r>
              <a:rPr lang="en-US" dirty="0" err="1" smtClean="0"/>
              <a:t>jdbc:odbc:projava</a:t>
            </a:r>
            <a:r>
              <a:rPr lang="en-US" dirty="0" smtClean="0"/>
              <a:t>");</a:t>
            </a:r>
          </a:p>
          <a:p>
            <a:pPr algn="just"/>
            <a:r>
              <a:rPr lang="en-US" dirty="0" smtClean="0"/>
              <a:t>Statement stmt = connect .</a:t>
            </a:r>
            <a:r>
              <a:rPr lang="en-US" dirty="0" err="1" smtClean="0"/>
              <a:t>createStatement</a:t>
            </a:r>
            <a:r>
              <a:rPr lang="en-US" dirty="0" smtClean="0"/>
              <a:t>();</a:t>
            </a:r>
          </a:p>
          <a:p>
            <a:pPr algn="just"/>
            <a:endParaRPr lang="en-US" b="1" dirty="0" smtClean="0"/>
          </a:p>
          <a:p>
            <a:pPr algn="just"/>
            <a:r>
              <a:rPr lang="en-US" b="1" dirty="0" smtClean="0"/>
              <a:t>Methods for Executing SQL Commands:</a:t>
            </a:r>
            <a:endParaRPr lang="en-US" dirty="0" smtClean="0"/>
          </a:p>
          <a:p>
            <a:pPr algn="just"/>
            <a:r>
              <a:rPr lang="en-US" dirty="0" smtClean="0"/>
              <a:t>The Statement interface defines four methods for executing SQL commands and the specific methods used will depend upon the type of statements user’s executing and the type of results returned by those statements.</a:t>
            </a:r>
          </a:p>
          <a:p>
            <a:pPr algn="just"/>
            <a:r>
              <a:rPr lang="en-US" dirty="0" smtClean="0"/>
              <a:t>One can reuse a single instance of Statement repeatedly to execute SQL statements and simple applications usually need to create only one Statement. However, each instance allows only a single SQL command to be active at any given time, so you may sometimes need to create multiple Statement objects. </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1.8  Executing SQL Commands</a:t>
            </a:r>
            <a:endParaRPr lang="en-US" sz="2400" b="1" dirty="0">
              <a:solidFill>
                <a:srgbClr val="002060"/>
              </a:solidFill>
              <a:latin typeface="Arial" pitchFamily="34" charset="0"/>
              <a:cs typeface="Arial" pitchFamily="34" charset="0"/>
            </a:endParaRPr>
          </a:p>
        </p:txBody>
      </p:sp>
      <p:graphicFrame>
        <p:nvGraphicFramePr>
          <p:cNvPr id="16" name="Diagram 15"/>
          <p:cNvGraphicFramePr/>
          <p:nvPr/>
        </p:nvGraphicFramePr>
        <p:xfrm>
          <a:off x="304800" y="5181600"/>
          <a:ext cx="8153400" cy="104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9318120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algn="just"/>
            <a:r>
              <a:rPr lang="en-US" b="1" dirty="0" smtClean="0"/>
              <a:t>Methods for Executing SQL Commands:</a:t>
            </a:r>
          </a:p>
          <a:p>
            <a:pPr lvl="0"/>
            <a:r>
              <a:rPr lang="en-US" b="1" dirty="0" smtClean="0"/>
              <a:t>1)  </a:t>
            </a:r>
            <a:r>
              <a:rPr lang="en-US" b="1" dirty="0" err="1" smtClean="0"/>
              <a:t>executeUpdate</a:t>
            </a:r>
            <a:r>
              <a:rPr lang="en-US" b="1" dirty="0" smtClean="0"/>
              <a:t>() :</a:t>
            </a:r>
            <a:endParaRPr lang="en-US" dirty="0" smtClean="0"/>
          </a:p>
          <a:p>
            <a:pPr marL="288925" algn="just"/>
            <a:r>
              <a:rPr lang="en-US" dirty="0" smtClean="0"/>
              <a:t>This method allows user to execute most Data Manipulation Language (DML) statements (INSERT, UPDATE and DELETE) and Data Definition Language (DDL) statements (CREATE TABLE, CREATE VIEW. etc.). It accepts a single String parameter that represents the SQL statement to be executed and returns an integer value identifying the number of rows that were modified by the statement. </a:t>
            </a:r>
          </a:p>
          <a:p>
            <a:pPr marL="288925" algn="just"/>
            <a:endParaRPr lang="en-US" b="1" dirty="0" smtClean="0"/>
          </a:p>
          <a:p>
            <a:pPr marL="288925" algn="just"/>
            <a:r>
              <a:rPr lang="en-US" b="1" dirty="0" smtClean="0"/>
              <a:t>Example:</a:t>
            </a:r>
            <a:endParaRPr lang="en-US" dirty="0" smtClean="0"/>
          </a:p>
          <a:p>
            <a:pPr marL="288925" algn="just"/>
            <a:r>
              <a:rPr lang="en-US" dirty="0" smtClean="0"/>
              <a:t>The following are examples of how to use </a:t>
            </a:r>
            <a:r>
              <a:rPr lang="en-US" dirty="0" err="1" smtClean="0"/>
              <a:t>executeUpdate</a:t>
            </a:r>
            <a:r>
              <a:rPr lang="en-US" dirty="0" smtClean="0"/>
              <a:t>( ):</a:t>
            </a:r>
          </a:p>
          <a:p>
            <a:pPr marL="288925" lvl="0" algn="just"/>
            <a:r>
              <a:rPr lang="en-US" dirty="0" smtClean="0"/>
              <a:t>Statement stmt = connect . </a:t>
            </a:r>
            <a:r>
              <a:rPr lang="en-US" dirty="0" err="1" smtClean="0"/>
              <a:t>createStatement</a:t>
            </a:r>
            <a:r>
              <a:rPr lang="en-US" dirty="0" smtClean="0"/>
              <a:t>();</a:t>
            </a:r>
          </a:p>
          <a:p>
            <a:pPr marL="288925" lvl="0" algn="just"/>
            <a:r>
              <a:rPr lang="en-US" dirty="0" err="1" smtClean="0"/>
              <a:t>int</a:t>
            </a:r>
            <a:r>
              <a:rPr lang="en-US" dirty="0" smtClean="0"/>
              <a:t> </a:t>
            </a:r>
            <a:r>
              <a:rPr lang="en-US" dirty="0" err="1" smtClean="0"/>
              <a:t>rowsChanged</a:t>
            </a:r>
            <a:r>
              <a:rPr lang="en-US" dirty="0" smtClean="0"/>
              <a:t> = </a:t>
            </a:r>
            <a:r>
              <a:rPr lang="en-US" dirty="0" err="1" smtClean="0"/>
              <a:t>stmt.executeUpdate</a:t>
            </a:r>
            <a:r>
              <a:rPr lang="en-US" dirty="0" smtClean="0"/>
              <a:t>("UPDATE MYTABLE SET ACCTSTATUS = 0 WHERE CUSTID = 123");</a:t>
            </a:r>
          </a:p>
          <a:p>
            <a:pPr marL="288925" lvl="0" algn="just"/>
            <a:r>
              <a:rPr lang="en-US" dirty="0" err="1" smtClean="0"/>
              <a:t>rows.changed</a:t>
            </a:r>
            <a:r>
              <a:rPr lang="en-US" dirty="0" smtClean="0"/>
              <a:t> = </a:t>
            </a:r>
            <a:r>
              <a:rPr lang="en-US" dirty="0" err="1" smtClean="0"/>
              <a:t>stmt.executeUpdate</a:t>
            </a:r>
            <a:r>
              <a:rPr lang="en-US" dirty="0" smtClean="0"/>
              <a:t>("UPDATE HERTABLE SET ACCTBAL = 0 WHERE CUSTID = 123");</a:t>
            </a:r>
          </a:p>
          <a:p>
            <a:pPr marL="288925" algn="just"/>
            <a:r>
              <a:rPr lang="en-US" dirty="0" smtClean="0"/>
              <a:t>For DDL commands, a value of zero is always returned by </a:t>
            </a:r>
            <a:r>
              <a:rPr lang="en-US" dirty="0" err="1" smtClean="0"/>
              <a:t>executeUpdate</a:t>
            </a:r>
            <a:r>
              <a:rPr lang="en-US" dirty="0" smtClean="0"/>
              <a:t>().</a:t>
            </a:r>
          </a:p>
          <a:p>
            <a:pPr algn="just"/>
            <a:endParaRPr lang="en-US" dirty="0" smtClean="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1.8  Executing SQL Commands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61692148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algn="just"/>
            <a:r>
              <a:rPr lang="en-US" b="1" dirty="0" smtClean="0"/>
              <a:t>Methods for Executing SQL Commands:</a:t>
            </a:r>
          </a:p>
          <a:p>
            <a:pPr lvl="0" algn="just"/>
            <a:r>
              <a:rPr lang="en-US" b="1" dirty="0" smtClean="0"/>
              <a:t>2)  </a:t>
            </a:r>
            <a:r>
              <a:rPr lang="en-US" b="1" dirty="0" err="1" smtClean="0"/>
              <a:t>executeQuery</a:t>
            </a:r>
            <a:r>
              <a:rPr lang="en-US" b="1" dirty="0" smtClean="0"/>
              <a:t>():</a:t>
            </a:r>
            <a:endParaRPr lang="en-US" dirty="0" smtClean="0"/>
          </a:p>
          <a:p>
            <a:pPr marL="288925" algn="just"/>
            <a:r>
              <a:rPr lang="en-US" dirty="0" smtClean="0"/>
              <a:t>When user want to perform a query (issue a SELECT statement), they can do so using the </a:t>
            </a:r>
            <a:r>
              <a:rPr lang="en-US" dirty="0" err="1" smtClean="0"/>
              <a:t>executeQuery</a:t>
            </a:r>
            <a:r>
              <a:rPr lang="en-US" dirty="0" smtClean="0"/>
              <a:t>() method. This method requires a String parameter representing the statement to be executed, and it returns a </a:t>
            </a:r>
            <a:r>
              <a:rPr lang="en-US" dirty="0" err="1" smtClean="0"/>
              <a:t>ResultSet</a:t>
            </a:r>
            <a:r>
              <a:rPr lang="en-US" dirty="0" smtClean="0"/>
              <a:t> that can be used to process the results of the query.</a:t>
            </a:r>
          </a:p>
          <a:p>
            <a:pPr marL="288925" algn="just"/>
            <a:r>
              <a:rPr lang="en-US" b="1" dirty="0" smtClean="0"/>
              <a:t>Example:</a:t>
            </a:r>
            <a:endParaRPr lang="en-US" dirty="0" smtClean="0"/>
          </a:p>
          <a:p>
            <a:pPr marL="288925" algn="just"/>
            <a:r>
              <a:rPr lang="en-US" dirty="0" err="1" smtClean="0"/>
              <a:t>ResultSet</a:t>
            </a:r>
            <a:r>
              <a:rPr lang="en-US" dirty="0" smtClean="0"/>
              <a:t> </a:t>
            </a:r>
            <a:r>
              <a:rPr lang="en-US" dirty="0" err="1" smtClean="0"/>
              <a:t>resultSet</a:t>
            </a:r>
            <a:r>
              <a:rPr lang="en-US" dirty="0" smtClean="0"/>
              <a:t> = </a:t>
            </a:r>
            <a:r>
              <a:rPr lang="en-US" dirty="0" err="1" smtClean="0"/>
              <a:t>stmt.executeQuery</a:t>
            </a:r>
            <a:r>
              <a:rPr lang="en-US" dirty="0" smtClean="0"/>
              <a:t>("SELECT * FROM MYTABLE" );</a:t>
            </a:r>
          </a:p>
          <a:p>
            <a:pPr algn="just"/>
            <a:r>
              <a:rPr lang="en-US" b="1" dirty="0" smtClean="0"/>
              <a:t> 3)  execute():</a:t>
            </a:r>
            <a:endParaRPr lang="en-US" dirty="0" smtClean="0"/>
          </a:p>
          <a:p>
            <a:pPr marL="288925" algn="just"/>
            <a:r>
              <a:rPr lang="en-US" dirty="0" smtClean="0"/>
              <a:t>In some unusual cases, a single SQL statement can return multiple update counts or </a:t>
            </a:r>
            <a:r>
              <a:rPr lang="en-US" dirty="0" err="1" smtClean="0"/>
              <a:t>ResultSet</a:t>
            </a:r>
            <a:r>
              <a:rPr lang="en-US" dirty="0" smtClean="0"/>
              <a:t> instances and one should use this method when they expect that to be the case. Like </a:t>
            </a:r>
            <a:r>
              <a:rPr lang="en-US" dirty="0" err="1" smtClean="0"/>
              <a:t>executeUpdate</a:t>
            </a:r>
            <a:r>
              <a:rPr lang="en-US" dirty="0" smtClean="0"/>
              <a:t>() and </a:t>
            </a:r>
            <a:r>
              <a:rPr lang="en-US" dirty="0" err="1" smtClean="0"/>
              <a:t>executeQuery</a:t>
            </a:r>
            <a:r>
              <a:rPr lang="en-US" dirty="0" smtClean="0"/>
              <a:t>( ), this method is passed a String parameter representing the statement to be executed but execute() returns a Boolean value instead of an </a:t>
            </a:r>
            <a:r>
              <a:rPr lang="en-US" dirty="0" err="1" smtClean="0"/>
              <a:t>int</a:t>
            </a:r>
            <a:r>
              <a:rPr lang="en-US" dirty="0" smtClean="0"/>
              <a:t> or a </a:t>
            </a:r>
            <a:r>
              <a:rPr lang="en-US" dirty="0" err="1" smtClean="0"/>
              <a:t>ResultSet</a:t>
            </a:r>
            <a:r>
              <a:rPr lang="en-US" dirty="0" smtClean="0"/>
              <a:t>. That value identifies the data type of the first return value and will be true if the first value is a </a:t>
            </a:r>
            <a:r>
              <a:rPr lang="en-US" dirty="0" err="1" smtClean="0"/>
              <a:t>ResultSet</a:t>
            </a:r>
            <a:r>
              <a:rPr lang="en-US" dirty="0" smtClean="0"/>
              <a:t> or false if it is an integer. One can iterate through the return values by calling </a:t>
            </a:r>
            <a:r>
              <a:rPr lang="en-US" dirty="0" err="1" smtClean="0"/>
              <a:t>getMoreResults</a:t>
            </a:r>
            <a:r>
              <a:rPr lang="en-US" dirty="0" smtClean="0"/>
              <a:t>(), which returns a Boolean value with the same meaning as the value returned by execute() . </a:t>
            </a:r>
            <a:r>
              <a:rPr lang="en-US" dirty="0" err="1" smtClean="0"/>
              <a:t>ResultSet</a:t>
            </a:r>
            <a:r>
              <a:rPr lang="en-US" dirty="0" smtClean="0"/>
              <a:t> instances and integer update counts can be retrieved from the queue using </a:t>
            </a:r>
            <a:r>
              <a:rPr lang="en-US" dirty="0" err="1" smtClean="0"/>
              <a:t>getResultSet</a:t>
            </a:r>
            <a:r>
              <a:rPr lang="en-US" dirty="0" smtClean="0"/>
              <a:t>() and </a:t>
            </a:r>
            <a:r>
              <a:rPr lang="en-US" dirty="0" err="1" smtClean="0"/>
              <a:t>getUpdateCount</a:t>
            </a:r>
            <a:r>
              <a:rPr lang="en-US" dirty="0" smtClean="0"/>
              <a:t>(), respectively but when </a:t>
            </a:r>
            <a:r>
              <a:rPr lang="en-US" dirty="0" err="1" smtClean="0"/>
              <a:t>getUpdateCount</a:t>
            </a:r>
            <a:r>
              <a:rPr lang="en-US" dirty="0" smtClean="0"/>
              <a:t>() returns a value of -1, the end of the result queue has been reached.</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1.8  Executing SQL Commands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997555417"/>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algn="just"/>
            <a:r>
              <a:rPr lang="en-US" b="1" dirty="0" smtClean="0"/>
              <a:t>Methods for Executing SQL Commands:</a:t>
            </a:r>
          </a:p>
          <a:p>
            <a:pPr lvl="0"/>
            <a:r>
              <a:rPr lang="en-US" b="1" dirty="0" smtClean="0"/>
              <a:t>4)  </a:t>
            </a:r>
            <a:r>
              <a:rPr lang="en-US" b="1" dirty="0" err="1" smtClean="0"/>
              <a:t>addBatch</a:t>
            </a:r>
            <a:r>
              <a:rPr lang="en-US" b="1" dirty="0" smtClean="0"/>
              <a:t>(), </a:t>
            </a:r>
            <a:r>
              <a:rPr lang="en-US" b="1" dirty="0" err="1" smtClean="0"/>
              <a:t>executeBatch</a:t>
            </a:r>
            <a:r>
              <a:rPr lang="en-US" b="1" dirty="0" smtClean="0"/>
              <a:t>() :</a:t>
            </a:r>
            <a:endParaRPr lang="en-US" dirty="0" smtClean="0"/>
          </a:p>
          <a:p>
            <a:pPr marL="288925" algn="just"/>
            <a:r>
              <a:rPr lang="en-US" dirty="0" smtClean="0"/>
              <a:t>The </a:t>
            </a:r>
            <a:r>
              <a:rPr lang="en-US" dirty="0" err="1" smtClean="0"/>
              <a:t>executeUpdate</a:t>
            </a:r>
            <a:r>
              <a:rPr lang="en-US" dirty="0" smtClean="0"/>
              <a:t>() method described previously is simple and easy to use but has one disadvantage that each SQL statement executed is immediately sent to the database. While that is not a problem as long as a small number of updates are being executed, it can result in poor performance when making many changes to a database. </a:t>
            </a:r>
          </a:p>
          <a:p>
            <a:pPr marL="288925" lvl="0" algn="just"/>
            <a:r>
              <a:rPr lang="en-US" b="1" dirty="0" smtClean="0"/>
              <a:t>a)  </a:t>
            </a:r>
            <a:r>
              <a:rPr lang="en-US" b="1" dirty="0" err="1" smtClean="0"/>
              <a:t>addBatch</a:t>
            </a:r>
            <a:r>
              <a:rPr lang="en-US" b="1" dirty="0" smtClean="0"/>
              <a:t>() :</a:t>
            </a:r>
            <a:endParaRPr lang="en-US" dirty="0" smtClean="0"/>
          </a:p>
          <a:p>
            <a:pPr marL="577850" algn="just"/>
            <a:r>
              <a:rPr lang="en-US" dirty="0" smtClean="0"/>
              <a:t>The </a:t>
            </a:r>
            <a:r>
              <a:rPr lang="en-US" dirty="0" err="1" smtClean="0"/>
              <a:t>addBatch</a:t>
            </a:r>
            <a:r>
              <a:rPr lang="en-US" dirty="0" smtClean="0"/>
              <a:t>() method can be called multiple times for a Statement and allows user to create a group (or batch) of update (INSERT, UPDATE, DELETE) statements. Once they have added the statements they want to include in the batch, </a:t>
            </a:r>
            <a:r>
              <a:rPr lang="en-US" dirty="0" err="1" smtClean="0"/>
              <a:t>executeBatch</a:t>
            </a:r>
            <a:r>
              <a:rPr lang="en-US" dirty="0" smtClean="0"/>
              <a:t>() will send those statements to the DBMS using a single network call and the results are returned as an array of </a:t>
            </a:r>
            <a:r>
              <a:rPr lang="en-US" dirty="0" err="1" smtClean="0"/>
              <a:t>int</a:t>
            </a:r>
            <a:r>
              <a:rPr lang="en-US" dirty="0" smtClean="0"/>
              <a:t> values. Since batch updates greatly reduce network overhead, they can significantly improve an application's performance. </a:t>
            </a:r>
          </a:p>
          <a:p>
            <a:pPr marL="288925" lvl="0" algn="just"/>
            <a:r>
              <a:rPr lang="en-US" b="1" dirty="0" smtClean="0"/>
              <a:t>b)  </a:t>
            </a:r>
            <a:r>
              <a:rPr lang="en-US" b="1" dirty="0" err="1" smtClean="0"/>
              <a:t>executeBatch</a:t>
            </a:r>
            <a:r>
              <a:rPr lang="en-US" b="1" dirty="0" smtClean="0"/>
              <a:t>() :</a:t>
            </a:r>
            <a:endParaRPr lang="en-US" dirty="0" smtClean="0"/>
          </a:p>
          <a:p>
            <a:pPr marL="577850" algn="just"/>
            <a:r>
              <a:rPr lang="en-US" dirty="0" smtClean="0"/>
              <a:t>When all the updates in a batch complete normally, </a:t>
            </a:r>
            <a:r>
              <a:rPr lang="en-US" dirty="0" err="1" smtClean="0"/>
              <a:t>executeBatch</a:t>
            </a:r>
            <a:r>
              <a:rPr lang="en-US" dirty="0" smtClean="0"/>
              <a:t>() returns an array of integer values and there will be an array element for each update statement. Like the integer value returned by </a:t>
            </a:r>
            <a:r>
              <a:rPr lang="en-US" dirty="0" err="1" smtClean="0"/>
              <a:t>executeUpdate</a:t>
            </a:r>
            <a:r>
              <a:rPr lang="en-US" dirty="0" smtClean="0"/>
              <a:t>( ), each integer identifies the number of rows the statement changed or will be -2 if that number could not be determined.</a:t>
            </a:r>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1.8  Executing SQL Commands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20168226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524315"/>
          </a:xfrm>
          <a:prstGeom prst="rect">
            <a:avLst/>
          </a:prstGeom>
          <a:noFill/>
        </p:spPr>
        <p:txBody>
          <a:bodyPr wrap="square" rtlCol="0">
            <a:spAutoFit/>
          </a:bodyPr>
          <a:lstStyle/>
          <a:p>
            <a:r>
              <a:rPr lang="en-US" dirty="0" smtClean="0"/>
              <a:t>A query is nothing but a request or question to the database. Queries are of three types viz.,  static query, dynamic or pre-compiled query and stored procedures.</a:t>
            </a:r>
          </a:p>
          <a:p>
            <a:pPr lvl="0"/>
            <a:r>
              <a:rPr lang="en-US" b="1" dirty="0" smtClean="0"/>
              <a:t>1)  Static Query: </a:t>
            </a:r>
            <a:endParaRPr lang="en-US" dirty="0" smtClean="0"/>
          </a:p>
          <a:p>
            <a:pPr marL="288925" algn="just"/>
            <a:r>
              <a:rPr lang="en-US" dirty="0" smtClean="0"/>
              <a:t>Static query is one in which the data is passed in the query itself. In order to execute static queries we must obtain an object of </a:t>
            </a:r>
            <a:r>
              <a:rPr lang="en-US" dirty="0" err="1" smtClean="0"/>
              <a:t>java.sql.Statement</a:t>
            </a:r>
            <a:r>
              <a:rPr lang="en-US" dirty="0" smtClean="0"/>
              <a:t> interface. In the interface </a:t>
            </a:r>
            <a:r>
              <a:rPr lang="en-US" dirty="0" err="1" smtClean="0"/>
              <a:t>java.sql.Connection</a:t>
            </a:r>
            <a:r>
              <a:rPr lang="en-US" dirty="0" smtClean="0"/>
              <a:t> we have the following method for obtaining an object of Statement interface.</a:t>
            </a:r>
          </a:p>
          <a:p>
            <a:pPr marL="288925" algn="just"/>
            <a:endParaRPr lang="en-US" dirty="0" smtClean="0"/>
          </a:p>
          <a:p>
            <a:pPr marL="288925" algn="just"/>
            <a:endParaRPr lang="en-US" dirty="0" smtClean="0"/>
          </a:p>
          <a:p>
            <a:pPr lvl="0"/>
            <a:endParaRPr lang="en-US" b="1" dirty="0" smtClean="0"/>
          </a:p>
          <a:p>
            <a:pPr lvl="0"/>
            <a:r>
              <a:rPr lang="en-US" b="1" dirty="0" smtClean="0"/>
              <a:t>2)  Dynamic or Pre-compiled Queries:</a:t>
            </a:r>
            <a:endParaRPr lang="en-US" dirty="0" smtClean="0"/>
          </a:p>
          <a:p>
            <a:pPr marL="288925" algn="just"/>
            <a:r>
              <a:rPr lang="en-US" dirty="0" smtClean="0"/>
              <a:t>Dynamic queries are those for which the data is passed at runtime. To execute dynamic queries we must obtain an object of </a:t>
            </a:r>
            <a:r>
              <a:rPr lang="en-US" dirty="0" err="1" smtClean="0"/>
              <a:t>PreparedStatement</a:t>
            </a:r>
            <a:r>
              <a:rPr lang="en-US" dirty="0" smtClean="0"/>
              <a:t>. In order to obtain an object of </a:t>
            </a:r>
            <a:r>
              <a:rPr lang="en-US" dirty="0" err="1" smtClean="0"/>
              <a:t>PreparedStatement</a:t>
            </a:r>
            <a:r>
              <a:rPr lang="en-US" dirty="0" smtClean="0"/>
              <a:t> we must use the following method:</a:t>
            </a: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05600" cy="461665"/>
          </a:xfrm>
          <a:prstGeom prst="rect">
            <a:avLst/>
          </a:prstGeom>
          <a:noFill/>
        </p:spPr>
        <p:txBody>
          <a:bodyPr wrap="square" rtlCol="0">
            <a:spAutoFit/>
          </a:bodyPr>
          <a:lstStyle/>
          <a:p>
            <a:r>
              <a:rPr lang="en-US" sz="2400" b="1" dirty="0" smtClean="0">
                <a:solidFill>
                  <a:srgbClr val="002060"/>
                </a:solidFill>
              </a:rPr>
              <a:t>1.9  Executing Queries</a:t>
            </a:r>
            <a:endParaRPr lang="en-US" sz="2400" b="1" dirty="0">
              <a:solidFill>
                <a:srgbClr val="002060"/>
              </a:solidFill>
              <a:latin typeface="Arial" pitchFamily="34" charset="0"/>
              <a:cs typeface="Arial" pitchFamily="34" charset="0"/>
            </a:endParaRPr>
          </a:p>
        </p:txBody>
      </p:sp>
      <p:pic>
        <p:nvPicPr>
          <p:cNvPr id="43010" name="Picture 2"/>
          <p:cNvPicPr>
            <a:picLocks noChangeAspect="1" noChangeArrowheads="1"/>
          </p:cNvPicPr>
          <p:nvPr/>
        </p:nvPicPr>
        <p:blipFill>
          <a:blip r:embed="rId2" cstate="print"/>
          <a:srcRect l="38889" t="56481" r="32639" b="31482"/>
          <a:stretch>
            <a:fillRect/>
          </a:stretch>
        </p:blipFill>
        <p:spPr bwMode="auto">
          <a:xfrm>
            <a:off x="2514600" y="2819400"/>
            <a:ext cx="3124200" cy="990600"/>
          </a:xfrm>
          <a:prstGeom prst="rect">
            <a:avLst/>
          </a:prstGeom>
          <a:noFill/>
          <a:ln w="9525">
            <a:noFill/>
            <a:miter lim="800000"/>
            <a:headEnd/>
            <a:tailEnd/>
          </a:ln>
          <a:effectLst/>
        </p:spPr>
      </p:pic>
      <p:pic>
        <p:nvPicPr>
          <p:cNvPr id="43011" name="Picture 3"/>
          <p:cNvPicPr>
            <a:picLocks noChangeAspect="1" noChangeArrowheads="1"/>
          </p:cNvPicPr>
          <p:nvPr/>
        </p:nvPicPr>
        <p:blipFill>
          <a:blip r:embed="rId3" cstate="print"/>
          <a:srcRect l="28472" t="32407" r="29861" b="58334"/>
          <a:stretch>
            <a:fillRect/>
          </a:stretch>
        </p:blipFill>
        <p:spPr bwMode="auto">
          <a:xfrm>
            <a:off x="2286000" y="5257800"/>
            <a:ext cx="4572000" cy="762000"/>
          </a:xfrm>
          <a:prstGeom prst="rect">
            <a:avLst/>
          </a:prstGeom>
          <a:noFill/>
          <a:ln w="9525">
            <a:noFill/>
            <a:miter lim="800000"/>
            <a:headEnd/>
            <a:tailEnd/>
          </a:ln>
          <a:effectLst/>
        </p:spPr>
      </p:pic>
    </p:spTree>
    <p:extLst>
      <p:ext uri="{BB962C8B-B14F-4D97-AF65-F5344CB8AC3E}">
        <p14:creationId xmlns:p14="http://schemas.microsoft.com/office/powerpoint/2010/main" xmlns="" val="427398211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1371600"/>
            <a:ext cx="5486400" cy="1371600"/>
          </a:xfrm>
          <a:prstGeom prst="roundRect">
            <a:avLst/>
          </a:prstGeom>
          <a:blipFill>
            <a:blip r:embed="rId2"/>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C00000"/>
                </a:solidFill>
                <a:latin typeface="Cooper Black" pitchFamily="18" charset="0"/>
              </a:rPr>
              <a:t>Networking</a:t>
            </a:r>
          </a:p>
        </p:txBody>
      </p:sp>
      <p:sp>
        <p:nvSpPr>
          <p:cNvPr id="5" name="Rectangle 4"/>
          <p:cNvSpPr/>
          <p:nvPr/>
        </p:nvSpPr>
        <p:spPr>
          <a:xfrm>
            <a:off x="3352800" y="533400"/>
            <a:ext cx="2438400" cy="457200"/>
          </a:xfrm>
          <a:prstGeom prst="rect">
            <a:avLst/>
          </a:prstGeom>
          <a:blipFill>
            <a:blip r:embed="rId2"/>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latin typeface="Cooper Black" pitchFamily="18" charset="0"/>
              </a:rPr>
              <a:t>UNIT - 2</a:t>
            </a:r>
            <a:endParaRPr lang="en-US" sz="2400" b="1" dirty="0">
              <a:solidFill>
                <a:srgbClr val="C00000"/>
              </a:solidFill>
              <a:latin typeface="Cooper Black" pitchFamily="18" charset="0"/>
            </a:endParaRPr>
          </a:p>
        </p:txBody>
      </p:sp>
      <p:pic>
        <p:nvPicPr>
          <p:cNvPr id="6" name="Picture 5" descr="10151i305CAFB28ED1CE16.jpg"/>
          <p:cNvPicPr>
            <a:picLocks noChangeAspect="1"/>
          </p:cNvPicPr>
          <p:nvPr/>
        </p:nvPicPr>
        <p:blipFill>
          <a:blip r:embed="rId3" cstate="print"/>
          <a:srcRect l="28125" r="25000" b="33721"/>
          <a:stretch>
            <a:fillRect/>
          </a:stretch>
        </p:blipFill>
        <p:spPr>
          <a:xfrm>
            <a:off x="7391400" y="228600"/>
            <a:ext cx="1752600" cy="1981200"/>
          </a:xfrm>
          <a:prstGeom prst="rect">
            <a:avLst/>
          </a:prstGeom>
        </p:spPr>
      </p:pic>
      <p:sp>
        <p:nvSpPr>
          <p:cNvPr id="8" name="Rectangle 7"/>
          <p:cNvSpPr/>
          <p:nvPr/>
        </p:nvSpPr>
        <p:spPr>
          <a:xfrm>
            <a:off x="76200" y="76200"/>
            <a:ext cx="8991600" cy="6705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 y="2057400"/>
            <a:ext cx="2057400" cy="830997"/>
          </a:xfrm>
          <a:prstGeom prst="rect">
            <a:avLst/>
          </a:prstGeom>
          <a:noFill/>
        </p:spPr>
        <p:txBody>
          <a:bodyPr wrap="square" rtlCol="0">
            <a:spAutoFit/>
          </a:bodyPr>
          <a:lstStyle/>
          <a:p>
            <a:pPr algn="ctr"/>
            <a:r>
              <a:rPr lang="en-US" sz="2400" b="1" dirty="0" smtClean="0">
                <a:solidFill>
                  <a:srgbClr val="C00000"/>
                </a:solidFill>
              </a:rPr>
              <a:t>Success Publication</a:t>
            </a:r>
            <a:endParaRPr lang="en-US" sz="2400" b="1" dirty="0">
              <a:solidFill>
                <a:srgbClr val="C00000"/>
              </a:solidFill>
            </a:endParaRPr>
          </a:p>
        </p:txBody>
      </p:sp>
      <p:sp>
        <p:nvSpPr>
          <p:cNvPr id="10" name="TextBox 9"/>
          <p:cNvSpPr txBox="1"/>
          <p:nvPr/>
        </p:nvSpPr>
        <p:spPr>
          <a:xfrm>
            <a:off x="7883760" y="2281535"/>
            <a:ext cx="803040" cy="461665"/>
          </a:xfrm>
          <a:prstGeom prst="rect">
            <a:avLst/>
          </a:prstGeom>
          <a:noFill/>
        </p:spPr>
        <p:txBody>
          <a:bodyPr wrap="none" rtlCol="0">
            <a:spAutoFit/>
          </a:bodyPr>
          <a:lstStyle/>
          <a:p>
            <a:r>
              <a:rPr lang="en-US" sz="2400" b="1" dirty="0" smtClean="0">
                <a:solidFill>
                  <a:srgbClr val="C00000"/>
                </a:solidFill>
              </a:rPr>
              <a:t>JAVA</a:t>
            </a:r>
            <a:endParaRPr lang="en-US" sz="2400" b="1" dirty="0">
              <a:solidFill>
                <a:srgbClr val="C00000"/>
              </a:solidFill>
            </a:endParaRPr>
          </a:p>
        </p:txBody>
      </p:sp>
      <p:sp>
        <p:nvSpPr>
          <p:cNvPr id="11" name="TextBox 10"/>
          <p:cNvSpPr txBox="1"/>
          <p:nvPr/>
        </p:nvSpPr>
        <p:spPr>
          <a:xfrm>
            <a:off x="2286000" y="3154501"/>
            <a:ext cx="6232055" cy="2554545"/>
          </a:xfrm>
          <a:prstGeom prst="rect">
            <a:avLst/>
          </a:prstGeom>
          <a:noFill/>
        </p:spPr>
        <p:txBody>
          <a:bodyPr wrap="square" rtlCol="0">
            <a:spAutoFit/>
          </a:bodyPr>
          <a:lstStyle/>
          <a:p>
            <a:pPr marL="457200" indent="-457200"/>
            <a:r>
              <a:rPr lang="en-US" sz="2000" b="1" dirty="0" smtClean="0"/>
              <a:t>2.1  Networking Basics</a:t>
            </a:r>
          </a:p>
          <a:p>
            <a:pPr marL="457200" indent="-457200"/>
            <a:r>
              <a:rPr lang="en-US" sz="2000" b="1" dirty="0" smtClean="0"/>
              <a:t>2.2  Java.net Package</a:t>
            </a:r>
          </a:p>
          <a:p>
            <a:pPr marL="457200" indent="-457200"/>
            <a:r>
              <a:rPr lang="en-US" sz="2000" b="1" dirty="0" smtClean="0"/>
              <a:t>2.3  Connection Oriented Transmission – Stream Socket Class</a:t>
            </a:r>
          </a:p>
          <a:p>
            <a:pPr marL="457200" indent="-457200"/>
            <a:r>
              <a:rPr lang="en-US" sz="2000" b="1" dirty="0" smtClean="0"/>
              <a:t>2.4  Creating a Socket to Remote Host On a Port  (Creating TCP Client and  Server)</a:t>
            </a:r>
          </a:p>
          <a:p>
            <a:pPr marL="457200" indent="-457200"/>
            <a:r>
              <a:rPr lang="en-US" sz="2000" b="1" dirty="0" smtClean="0"/>
              <a:t>2.5  Simple Socket Program Example</a:t>
            </a:r>
          </a:p>
          <a:p>
            <a:endParaRPr lang="en-US" sz="2000" b="1" dirty="0"/>
          </a:p>
        </p:txBody>
      </p:sp>
    </p:spTree>
    <p:extLst>
      <p:ext uri="{BB962C8B-B14F-4D97-AF65-F5344CB8AC3E}">
        <p14:creationId xmlns:p14="http://schemas.microsoft.com/office/powerpoint/2010/main" xmlns="" val="1722202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308324"/>
          </a:xfrm>
          <a:prstGeom prst="rect">
            <a:avLst/>
          </a:prstGeom>
          <a:noFill/>
        </p:spPr>
        <p:txBody>
          <a:bodyPr wrap="square" rtlCol="0">
            <a:spAutoFit/>
          </a:bodyPr>
          <a:lstStyle/>
          <a:p>
            <a:pPr marL="349250" indent="-349250" algn="just">
              <a:buFont typeface="Wingdings" pitchFamily="2" charset="2"/>
              <a:buChar char="Ø"/>
            </a:pPr>
            <a:r>
              <a:rPr lang="en-US" dirty="0" smtClean="0"/>
              <a:t>The term network programming refers to writing programs that execute across multiple devices (computers), in which the devices are all connected to each other using a network.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Java Networking is a concept of connecting two or more computing devices together so that user can share resources.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Java socket programming provides facility to share data between different computing devices.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152400"/>
            <a:ext cx="4572000" cy="523220"/>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Introduction</a:t>
            </a:r>
            <a:endParaRPr lang="en-US"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13717960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078313"/>
          </a:xfrm>
          <a:prstGeom prst="rect">
            <a:avLst/>
          </a:prstGeom>
          <a:noFill/>
        </p:spPr>
        <p:txBody>
          <a:bodyPr wrap="square" rtlCol="0">
            <a:spAutoFit/>
          </a:bodyPr>
          <a:lstStyle/>
          <a:p>
            <a:r>
              <a:rPr lang="en-US" dirty="0" smtClean="0"/>
              <a:t>Computers running on the Internet communicate to each other using either the Transmission Control Protocol (TCP) or the User Datagram Protocol (UDP), as this diagram illustrates: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just"/>
            <a:endParaRPr lang="en-US" dirty="0" smtClean="0"/>
          </a:p>
          <a:p>
            <a:pPr algn="just"/>
            <a:endParaRPr lang="en-US" dirty="0" smtClean="0"/>
          </a:p>
          <a:p>
            <a:pPr algn="just"/>
            <a:r>
              <a:rPr lang="en-US" dirty="0" smtClean="0"/>
              <a:t>When user writes Java programs that communicate over the network, they are programming at the application layer. Typically, user do not need to concern with the TCP and UDP layers. Instead, they can use the classes in the java.net package. These classes provide system-independent network communication. However, to decide which Java classes user’s programs should use, they do need to understand how TCP and UDP differ.</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grpSp>
        <p:nvGrpSpPr>
          <p:cNvPr id="1026" name="Group 2"/>
          <p:cNvGrpSpPr>
            <a:grpSpLocks/>
          </p:cNvGrpSpPr>
          <p:nvPr/>
        </p:nvGrpSpPr>
        <p:grpSpPr bwMode="auto">
          <a:xfrm>
            <a:off x="3048000" y="1905000"/>
            <a:ext cx="2590800" cy="2514600"/>
            <a:chOff x="4768" y="9890"/>
            <a:chExt cx="2432" cy="2576"/>
          </a:xfrm>
        </p:grpSpPr>
        <p:sp>
          <p:nvSpPr>
            <p:cNvPr id="1027" name="Rectangle 3"/>
            <p:cNvSpPr>
              <a:spLocks noChangeArrowheads="1"/>
            </p:cNvSpPr>
            <p:nvPr/>
          </p:nvSpPr>
          <p:spPr bwMode="auto">
            <a:xfrm>
              <a:off x="4768" y="9890"/>
              <a:ext cx="2432" cy="66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Application             (HTTP, FTP, Telent…)</a:t>
              </a:r>
              <a:endParaRPr kumimoji="0" lang="en-US" sz="1800" b="0" i="0" u="none" strike="noStrike" cap="none" normalizeH="0" baseline="0" smtClean="0">
                <a:ln>
                  <a:noFill/>
                </a:ln>
                <a:solidFill>
                  <a:schemeClr val="tx1"/>
                </a:solidFill>
                <a:effectLst/>
                <a:latin typeface="Arial" pitchFamily="34" charset="0"/>
              </a:endParaRPr>
            </a:p>
          </p:txBody>
        </p:sp>
        <p:sp>
          <p:nvSpPr>
            <p:cNvPr id="1028" name="Rectangle 4"/>
            <p:cNvSpPr>
              <a:spLocks noChangeArrowheads="1"/>
            </p:cNvSpPr>
            <p:nvPr/>
          </p:nvSpPr>
          <p:spPr bwMode="auto">
            <a:xfrm>
              <a:off x="4768" y="10562"/>
              <a:ext cx="2432" cy="639"/>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Transport             (TCP, UDP,…)</a:t>
              </a:r>
              <a:endParaRPr kumimoji="0" lang="en-US" sz="1800" b="0" i="0" u="none" strike="noStrike" cap="none" normalizeH="0" baseline="0" smtClean="0">
                <a:ln>
                  <a:noFill/>
                </a:ln>
                <a:solidFill>
                  <a:schemeClr val="tx1"/>
                </a:solidFill>
                <a:effectLst/>
                <a:latin typeface="Arial" pitchFamily="34" charset="0"/>
              </a:endParaRPr>
            </a:p>
          </p:txBody>
        </p:sp>
        <p:sp>
          <p:nvSpPr>
            <p:cNvPr id="1029" name="Rectangle 5"/>
            <p:cNvSpPr>
              <a:spLocks noChangeArrowheads="1"/>
            </p:cNvSpPr>
            <p:nvPr/>
          </p:nvSpPr>
          <p:spPr bwMode="auto">
            <a:xfrm>
              <a:off x="4768" y="11201"/>
              <a:ext cx="2432" cy="64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dirty="0" smtClean="0">
                  <a:ln>
                    <a:noFill/>
                  </a:ln>
                  <a:solidFill>
                    <a:schemeClr val="tx1"/>
                  </a:solidFill>
                  <a:effectLst/>
                  <a:latin typeface="Arial" pitchFamily="34" charset="0"/>
                </a:rPr>
                <a:t>Network               (IP,…)</a:t>
              </a:r>
              <a:endParaRPr kumimoji="0" lang="en-US" sz="1800" b="0" i="0" u="none" strike="noStrike" cap="none" normalizeH="0" baseline="0" dirty="0" smtClean="0">
                <a:ln>
                  <a:noFill/>
                </a:ln>
                <a:solidFill>
                  <a:schemeClr val="tx1"/>
                </a:solidFill>
                <a:effectLst/>
                <a:latin typeface="Arial" pitchFamily="34" charset="0"/>
              </a:endParaRPr>
            </a:p>
          </p:txBody>
        </p:sp>
        <p:sp>
          <p:nvSpPr>
            <p:cNvPr id="1030" name="Rectangle 6"/>
            <p:cNvSpPr>
              <a:spLocks noChangeArrowheads="1"/>
            </p:cNvSpPr>
            <p:nvPr/>
          </p:nvSpPr>
          <p:spPr bwMode="auto">
            <a:xfrm>
              <a:off x="4768" y="11834"/>
              <a:ext cx="2432" cy="632"/>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Link                     (device driver,…)</a:t>
              </a:r>
              <a:endParaRPr kumimoji="0" lang="en-US" sz="18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133705788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solidFill>
                  <a:srgbClr val="C00000"/>
                </a:solidFill>
              </a:rPr>
              <a:t>A)  TCP (Transmission Control Protocol):</a:t>
            </a:r>
            <a:endParaRPr lang="en-US" dirty="0" smtClean="0">
              <a:solidFill>
                <a:srgbClr val="C00000"/>
              </a:solidFill>
            </a:endParaRPr>
          </a:p>
          <a:p>
            <a:pPr marL="288925" algn="just"/>
            <a:r>
              <a:rPr lang="en-US" dirty="0" smtClean="0"/>
              <a:t>TCP (Transmission Control Protocol) is a connection-based protocol that provides a reliable flow of data between two computers.</a:t>
            </a:r>
          </a:p>
          <a:p>
            <a:pPr marL="288925" indent="336550" algn="just"/>
            <a:r>
              <a:rPr lang="en-US" dirty="0" smtClean="0"/>
              <a:t>When two applications want to communicate to each other reliably, they establish a connection and send data back and forth over that connection. This is analogous to making a telephone call. If user want to speak to XYZ person in London, a connection is established, when user dials phone number and XYZ answers. User sends data back and forth over the connection by speaking to one another over the phone lines. Like the phone company, TCP guarantees that data sent from one end of the connection actually gets to the other end and in the same order, it was sent. Otherwise, an error is reported.</a:t>
            </a:r>
          </a:p>
          <a:p>
            <a:pPr marL="288925" indent="336550" algn="just"/>
            <a:r>
              <a:rPr lang="en-US" dirty="0" smtClean="0"/>
              <a:t>TCP provides a point-to-point channel for applications that require reliable communications. The Hypertext Transfer Protocol (HTTP), File Transfer Protocol (FTP), and Telnet are all examples of applications that require a reliable communication channel. The order in which the data is sent and received over the network is critical to the success of these applications. When HTTP is used to read from a URL, the data must be received in the order in which it was sent. Otherwise, user ends up with a jumbled HTML file, a corrupt zip file, or some other invalid information.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24327394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909310"/>
          </a:xfrm>
          <a:prstGeom prst="rect">
            <a:avLst/>
          </a:prstGeom>
          <a:noFill/>
        </p:spPr>
        <p:txBody>
          <a:bodyPr wrap="square" rtlCol="0">
            <a:spAutoFit/>
          </a:bodyPr>
          <a:lstStyle/>
          <a:p>
            <a:pPr marL="0" lvl="2"/>
            <a:r>
              <a:rPr lang="en-US" b="1" dirty="0" smtClean="0">
                <a:solidFill>
                  <a:srgbClr val="C00000"/>
                </a:solidFill>
              </a:rPr>
              <a:t>B)  UDP (User Datagram Protocol):</a:t>
            </a:r>
            <a:endParaRPr lang="en-US" dirty="0" smtClean="0">
              <a:solidFill>
                <a:srgbClr val="C00000"/>
              </a:solidFill>
            </a:endParaRPr>
          </a:p>
          <a:p>
            <a:pPr marL="288925" algn="just"/>
            <a:r>
              <a:rPr lang="en-US" dirty="0" smtClean="0"/>
              <a:t>UDP (User Datagram Protocol) is a protocol that sends independent packets of data, called </a:t>
            </a:r>
            <a:r>
              <a:rPr lang="en-US" dirty="0" err="1" smtClean="0"/>
              <a:t>datagrams</a:t>
            </a:r>
            <a:r>
              <a:rPr lang="en-US" dirty="0" smtClean="0"/>
              <a:t>, from one computer to another with no guarantees about arrival. UDP is not connection-based like TCP.</a:t>
            </a:r>
          </a:p>
          <a:p>
            <a:pPr marL="288925" indent="336550" algn="just"/>
            <a:r>
              <a:rPr lang="en-US" dirty="0" smtClean="0"/>
              <a:t>The UDP protocol provides for communication that is not guaranteed between two applications on the network. UDP is not connection-based like TCP. Rather, it sends independent packets of data, called </a:t>
            </a:r>
            <a:r>
              <a:rPr lang="en-US" dirty="0" err="1" smtClean="0"/>
              <a:t>datagrams</a:t>
            </a:r>
            <a:r>
              <a:rPr lang="en-US" dirty="0" smtClean="0"/>
              <a:t>, from one application to another. Sending </a:t>
            </a:r>
            <a:r>
              <a:rPr lang="en-US" dirty="0" err="1" smtClean="0"/>
              <a:t>datagrams</a:t>
            </a:r>
            <a:r>
              <a:rPr lang="en-US" dirty="0" smtClean="0"/>
              <a:t> is much like sending a letter through the postal service: The order of delivery is not important and is not guaranteed, and each message is independent of any other.</a:t>
            </a:r>
          </a:p>
          <a:p>
            <a:pPr marL="288925" indent="336550" algn="just"/>
            <a:r>
              <a:rPr lang="en-US" dirty="0" smtClean="0"/>
              <a:t>For many applications, the guarantee of reliability is critical to the success of the transfer of information from one end of the connection to the other. However, other forms of communication do not require such strict standards. In fact, they may be slowed down by the extra overhead or the reliable connection may invalidate the service altogether.</a:t>
            </a:r>
          </a:p>
          <a:p>
            <a:pPr marL="288925"/>
            <a:r>
              <a:rPr lang="en-US" b="1" dirty="0" smtClean="0"/>
              <a:t>Example: </a:t>
            </a:r>
            <a:endParaRPr lang="en-US" dirty="0" smtClean="0"/>
          </a:p>
          <a:p>
            <a:pPr marL="288925" algn="just"/>
            <a:r>
              <a:rPr lang="en-US" dirty="0" smtClean="0"/>
              <a:t>Consider a clock server that sends the current time to its client when requested to do so. If the client misses a packet, it does not really make sense to resend it because the time will be incorrect when the client receives it on the second try. If the client makes two requests and receives packets from the server out of order, it does not really matter because the client can figure out that the packets are out of order and make another request. The reliability of TCP is unnecessary in this instance because it causes performance degradation and may hinder the usefulness of the service.</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125806038"/>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416320"/>
          </a:xfrm>
          <a:prstGeom prst="rect">
            <a:avLst/>
          </a:prstGeom>
          <a:noFill/>
        </p:spPr>
        <p:txBody>
          <a:bodyPr wrap="square" rtlCol="0">
            <a:spAutoFit/>
          </a:bodyPr>
          <a:lstStyle/>
          <a:p>
            <a:pPr marL="0" lvl="2"/>
            <a:r>
              <a:rPr lang="en-US" b="1" dirty="0" smtClean="0">
                <a:solidFill>
                  <a:srgbClr val="C00000"/>
                </a:solidFill>
              </a:rPr>
              <a:t>C)  Understanding Ports:</a:t>
            </a:r>
            <a:endParaRPr lang="en-US" dirty="0" smtClean="0">
              <a:solidFill>
                <a:srgbClr val="C00000"/>
              </a:solidFill>
            </a:endParaRPr>
          </a:p>
          <a:p>
            <a:pPr marL="288925" algn="just"/>
            <a:r>
              <a:rPr lang="en-US" dirty="0" smtClean="0"/>
              <a:t>The TCP and UDP protocols use ports to map incoming data to a particular process running on a computer.</a:t>
            </a:r>
          </a:p>
          <a:p>
            <a:pPr marL="288925" algn="just"/>
            <a:r>
              <a:rPr lang="en-US" dirty="0" smtClean="0"/>
              <a:t>Generally speaking, a computer has a single physical connection to the network. All data destined for a particular computer arrives through that connection. However, the data may be intended for different applications running on the computer. So how does the computer know to which application to forward the data? Through the use of ports.</a:t>
            </a:r>
          </a:p>
          <a:p>
            <a:pPr marL="288925" algn="just"/>
            <a:r>
              <a:rPr lang="en-US" dirty="0" smtClean="0"/>
              <a:t>Data transmitted over the Internet is accompanied by addressing information that identifies the computer and the port for which it is destined. The computer is identified by its 32-bit IP address, which IP uses to deliver data to the right computer on the network. Ports are identified by a 16-bit number, which TCP and UDP use to deliver the data to the right application.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grpSp>
        <p:nvGrpSpPr>
          <p:cNvPr id="2050" name="Group 2"/>
          <p:cNvGrpSpPr>
            <a:grpSpLocks/>
          </p:cNvGrpSpPr>
          <p:nvPr/>
        </p:nvGrpSpPr>
        <p:grpSpPr bwMode="auto">
          <a:xfrm>
            <a:off x="2408237" y="4800600"/>
            <a:ext cx="3840163" cy="1012825"/>
            <a:chOff x="3396" y="10066"/>
            <a:chExt cx="6046" cy="1593"/>
          </a:xfrm>
        </p:grpSpPr>
        <p:sp>
          <p:nvSpPr>
            <p:cNvPr id="2051" name="Rectangle 3"/>
            <p:cNvSpPr>
              <a:spLocks noChangeArrowheads="1"/>
            </p:cNvSpPr>
            <p:nvPr/>
          </p:nvSpPr>
          <p:spPr bwMode="auto">
            <a:xfrm>
              <a:off x="3481" y="10066"/>
              <a:ext cx="2350" cy="159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052" name="Group 4"/>
            <p:cNvGrpSpPr>
              <a:grpSpLocks/>
            </p:cNvGrpSpPr>
            <p:nvPr/>
          </p:nvGrpSpPr>
          <p:grpSpPr bwMode="auto">
            <a:xfrm>
              <a:off x="5199" y="10136"/>
              <a:ext cx="491" cy="1523"/>
              <a:chOff x="5199" y="10136"/>
              <a:chExt cx="491" cy="1523"/>
            </a:xfrm>
          </p:grpSpPr>
          <p:sp>
            <p:nvSpPr>
              <p:cNvPr id="2053" name="Rectangle 5"/>
              <p:cNvSpPr>
                <a:spLocks noChangeArrowheads="1"/>
              </p:cNvSpPr>
              <p:nvPr/>
            </p:nvSpPr>
            <p:spPr bwMode="auto">
              <a:xfrm>
                <a:off x="5201" y="10136"/>
                <a:ext cx="489" cy="3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P</a:t>
                </a:r>
                <a:endParaRPr kumimoji="0" lang="en-US" sz="1800" b="0" i="0" u="none" strike="noStrike" cap="none" normalizeH="0" baseline="0" smtClean="0">
                  <a:ln>
                    <a:noFill/>
                  </a:ln>
                  <a:solidFill>
                    <a:schemeClr val="tx1"/>
                  </a:solidFill>
                  <a:effectLst/>
                  <a:latin typeface="Arial" pitchFamily="34" charset="0"/>
                </a:endParaRPr>
              </a:p>
            </p:txBody>
          </p:sp>
          <p:sp>
            <p:nvSpPr>
              <p:cNvPr id="2054" name="Rectangle 6"/>
              <p:cNvSpPr>
                <a:spLocks noChangeArrowheads="1"/>
              </p:cNvSpPr>
              <p:nvPr/>
            </p:nvSpPr>
            <p:spPr bwMode="auto">
              <a:xfrm>
                <a:off x="5199" y="10517"/>
                <a:ext cx="489" cy="3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O</a:t>
                </a:r>
                <a:endParaRPr kumimoji="0" lang="en-US"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5199" y="10897"/>
                <a:ext cx="489" cy="3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R</a:t>
                </a:r>
                <a:endParaRPr kumimoji="0" lang="en-US"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5201" y="11278"/>
                <a:ext cx="489" cy="3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T</a:t>
                </a:r>
                <a:endParaRPr kumimoji="0" lang="en-US" sz="1800" b="0" i="0" u="none" strike="noStrike" cap="none" normalizeH="0" baseline="0" smtClean="0">
                  <a:ln>
                    <a:noFill/>
                  </a:ln>
                  <a:solidFill>
                    <a:schemeClr val="tx1"/>
                  </a:solidFill>
                  <a:effectLst/>
                  <a:latin typeface="Arial" pitchFamily="34" charset="0"/>
                </a:endParaRPr>
              </a:p>
            </p:txBody>
          </p:sp>
        </p:grpSp>
        <p:cxnSp>
          <p:nvCxnSpPr>
            <p:cNvPr id="2057" name="AutoShape 9"/>
            <p:cNvCxnSpPr>
              <a:cxnSpLocks noChangeShapeType="1"/>
            </p:cNvCxnSpPr>
            <p:nvPr/>
          </p:nvCxnSpPr>
          <p:spPr bwMode="auto">
            <a:xfrm>
              <a:off x="5199" y="10066"/>
              <a:ext cx="0" cy="1593"/>
            </a:xfrm>
            <a:prstGeom prst="straightConnector1">
              <a:avLst/>
            </a:prstGeom>
            <a:noFill/>
            <a:ln w="19050">
              <a:solidFill>
                <a:srgbClr val="000000"/>
              </a:solidFill>
              <a:round/>
              <a:headEnd/>
              <a:tailEnd/>
            </a:ln>
          </p:spPr>
        </p:cxnSp>
        <p:sp>
          <p:nvSpPr>
            <p:cNvPr id="2058" name="Rectangle 10"/>
            <p:cNvSpPr>
              <a:spLocks noChangeArrowheads="1"/>
            </p:cNvSpPr>
            <p:nvPr/>
          </p:nvSpPr>
          <p:spPr bwMode="auto">
            <a:xfrm>
              <a:off x="3396" y="10517"/>
              <a:ext cx="1803" cy="4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latin typeface="Arial" pitchFamily="34" charset="0"/>
                </a:rPr>
                <a:t>server</a:t>
              </a:r>
              <a:endParaRPr kumimoji="0" lang="en-US" sz="1800" b="0" i="0" u="none" strike="noStrike" cap="none" normalizeH="0" baseline="0" smtClean="0">
                <a:ln>
                  <a:noFill/>
                </a:ln>
                <a:solidFill>
                  <a:schemeClr val="tx1"/>
                </a:solidFill>
                <a:effectLst/>
                <a:latin typeface="Arial" pitchFamily="34" charset="0"/>
              </a:endParaRPr>
            </a:p>
          </p:txBody>
        </p:sp>
        <p:sp>
          <p:nvSpPr>
            <p:cNvPr id="2059" name="Rectangle 11"/>
            <p:cNvSpPr>
              <a:spLocks noChangeArrowheads="1"/>
            </p:cNvSpPr>
            <p:nvPr/>
          </p:nvSpPr>
          <p:spPr bwMode="auto">
            <a:xfrm>
              <a:off x="7947" y="10665"/>
              <a:ext cx="1495" cy="422"/>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latin typeface="Arial" pitchFamily="34" charset="0"/>
                </a:rPr>
                <a:t>client</a:t>
              </a:r>
              <a:endParaRPr kumimoji="0" lang="en-US" sz="1800" b="0" i="0" u="none" strike="noStrike" cap="none" normalizeH="0" baseline="0" smtClean="0">
                <a:ln>
                  <a:noFill/>
                </a:ln>
                <a:solidFill>
                  <a:schemeClr val="tx1"/>
                </a:solidFill>
                <a:effectLst/>
                <a:latin typeface="Arial" pitchFamily="34" charset="0"/>
              </a:endParaRPr>
            </a:p>
          </p:txBody>
        </p:sp>
        <p:sp>
          <p:nvSpPr>
            <p:cNvPr id="2060" name="Rectangle 12"/>
            <p:cNvSpPr>
              <a:spLocks noChangeArrowheads="1"/>
            </p:cNvSpPr>
            <p:nvPr/>
          </p:nvSpPr>
          <p:spPr bwMode="auto">
            <a:xfrm>
              <a:off x="6935" y="10475"/>
              <a:ext cx="897" cy="3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TCP</a:t>
              </a:r>
              <a:endParaRPr kumimoji="0" lang="en-US" sz="1800" b="0" i="0" u="none" strike="noStrike" cap="none" normalizeH="0" baseline="0" smtClean="0">
                <a:ln>
                  <a:noFill/>
                </a:ln>
                <a:solidFill>
                  <a:schemeClr val="tx1"/>
                </a:solidFill>
                <a:effectLst/>
                <a:latin typeface="Arial" pitchFamily="34" charset="0"/>
              </a:endParaRPr>
            </a:p>
          </p:txBody>
        </p:sp>
        <p:sp>
          <p:nvSpPr>
            <p:cNvPr id="2061" name="Freeform 13"/>
            <p:cNvSpPr>
              <a:spLocks/>
            </p:cNvSpPr>
            <p:nvPr/>
          </p:nvSpPr>
          <p:spPr bwMode="auto">
            <a:xfrm>
              <a:off x="5746" y="10202"/>
              <a:ext cx="2201" cy="695"/>
            </a:xfrm>
            <a:custGeom>
              <a:avLst/>
              <a:gdLst/>
              <a:ahLst/>
              <a:cxnLst>
                <a:cxn ang="0">
                  <a:pos x="0" y="177"/>
                </a:cxn>
                <a:cxn ang="0">
                  <a:pos x="870" y="68"/>
                </a:cxn>
                <a:cxn ang="0">
                  <a:pos x="1318" y="584"/>
                </a:cxn>
                <a:cxn ang="0">
                  <a:pos x="2201" y="695"/>
                </a:cxn>
              </a:cxnLst>
              <a:rect l="0" t="0" r="r" b="b"/>
              <a:pathLst>
                <a:path w="2201" h="695">
                  <a:moveTo>
                    <a:pt x="0" y="177"/>
                  </a:moveTo>
                  <a:cubicBezTo>
                    <a:pt x="145" y="159"/>
                    <a:pt x="650" y="0"/>
                    <a:pt x="870" y="68"/>
                  </a:cubicBezTo>
                  <a:cubicBezTo>
                    <a:pt x="1090" y="136"/>
                    <a:pt x="1096" y="480"/>
                    <a:pt x="1318" y="584"/>
                  </a:cubicBezTo>
                  <a:cubicBezTo>
                    <a:pt x="1540" y="688"/>
                    <a:pt x="2017" y="672"/>
                    <a:pt x="2201" y="695"/>
                  </a:cubicBezTo>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xmlns="" val="313858410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r>
              <a:rPr lang="en-US" b="1" dirty="0" smtClean="0">
                <a:solidFill>
                  <a:srgbClr val="C00000"/>
                </a:solidFill>
              </a:rPr>
              <a:t>C)  Understanding Ports:</a:t>
            </a:r>
            <a:endParaRPr lang="en-US" dirty="0" smtClean="0">
              <a:solidFill>
                <a:srgbClr val="C00000"/>
              </a:solidFill>
            </a:endParaRPr>
          </a:p>
          <a:p>
            <a:pPr marL="288925" algn="just"/>
            <a:r>
              <a:rPr lang="en-US" dirty="0" smtClean="0"/>
              <a:t>In connection-based communication such as TCP, a server application binds a socket to a specific port number. This has the effect of registering the server with the system to receive all data destined for that port. A client can then rendezvous with the server at the server's port, as illustrated here:</a:t>
            </a:r>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r>
              <a:rPr lang="en-US" dirty="0" smtClean="0"/>
              <a:t>In datagram-based communication such as UDP, the datagram packet contains the port number of its destination and UDP routes the packet to the appropriate application, as illustrated in this figure:</a:t>
            </a:r>
          </a:p>
          <a:p>
            <a:pPr marL="288925" algn="just"/>
            <a:r>
              <a:rPr lang="en-US" dirty="0" smtClean="0"/>
              <a:t>Port numbers range from 0 to 65,535 because ports are represented by 16-bit numbers. The port numbers ranging from 0 - 1023 are restricted; they are reserved for use by well-known services such as HTTP and FTP and other system services. These ports are called well-known ports. Your applications should not attempt to bind to them.</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grpSp>
        <p:nvGrpSpPr>
          <p:cNvPr id="3074" name="Group 2"/>
          <p:cNvGrpSpPr>
            <a:grpSpLocks/>
          </p:cNvGrpSpPr>
          <p:nvPr/>
        </p:nvGrpSpPr>
        <p:grpSpPr bwMode="auto">
          <a:xfrm>
            <a:off x="2078037" y="2590800"/>
            <a:ext cx="4703763" cy="2038350"/>
            <a:chOff x="2554" y="2309"/>
            <a:chExt cx="6806" cy="2850"/>
          </a:xfrm>
        </p:grpSpPr>
        <p:sp>
          <p:nvSpPr>
            <p:cNvPr id="3075" name="Rectangle 3"/>
            <p:cNvSpPr>
              <a:spLocks noChangeArrowheads="1"/>
            </p:cNvSpPr>
            <p:nvPr/>
          </p:nvSpPr>
          <p:spPr bwMode="auto">
            <a:xfrm>
              <a:off x="2554" y="2309"/>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app</a:t>
              </a:r>
              <a:endParaRPr kumimoji="0" lang="en-US" sz="1800" b="0" i="0" u="none" strike="noStrike" cap="none" normalizeH="0" baseline="0" smtClean="0">
                <a:ln>
                  <a:noFill/>
                </a:ln>
                <a:solidFill>
                  <a:schemeClr val="tx1"/>
                </a:solidFill>
                <a:effectLst/>
                <a:latin typeface="Arial" pitchFamily="34" charset="0"/>
              </a:endParaRPr>
            </a:p>
          </p:txBody>
        </p:sp>
        <p:sp>
          <p:nvSpPr>
            <p:cNvPr id="3076" name="Rectangle 4"/>
            <p:cNvSpPr>
              <a:spLocks noChangeArrowheads="1"/>
            </p:cNvSpPr>
            <p:nvPr/>
          </p:nvSpPr>
          <p:spPr bwMode="auto">
            <a:xfrm>
              <a:off x="3786" y="2309"/>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app</a:t>
              </a:r>
              <a:endParaRPr kumimoji="0" lang="en-US" sz="1800" b="0" i="0" u="none" strike="noStrike" cap="none" normalizeH="0" baseline="0" smtClean="0">
                <a:ln>
                  <a:noFill/>
                </a:ln>
                <a:solidFill>
                  <a:schemeClr val="tx1"/>
                </a:solidFill>
                <a:effectLst/>
                <a:latin typeface="Arial" pitchFamily="34" charset="0"/>
              </a:endParaRPr>
            </a:p>
          </p:txBody>
        </p:sp>
        <p:sp>
          <p:nvSpPr>
            <p:cNvPr id="3077" name="Rectangle 5"/>
            <p:cNvSpPr>
              <a:spLocks noChangeArrowheads="1"/>
            </p:cNvSpPr>
            <p:nvPr/>
          </p:nvSpPr>
          <p:spPr bwMode="auto">
            <a:xfrm>
              <a:off x="4954" y="2309"/>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app</a:t>
              </a:r>
              <a:endParaRPr kumimoji="0" lang="en-US" sz="1800" b="0" i="0" u="none" strike="noStrike" cap="none" normalizeH="0" baseline="0" smtClean="0">
                <a:ln>
                  <a:noFill/>
                </a:ln>
                <a:solidFill>
                  <a:schemeClr val="tx1"/>
                </a:solidFill>
                <a:effectLst/>
                <a:latin typeface="Arial" pitchFamily="34" charset="0"/>
              </a:endParaRPr>
            </a:p>
          </p:txBody>
        </p:sp>
        <p:sp>
          <p:nvSpPr>
            <p:cNvPr id="3078" name="Rectangle 6"/>
            <p:cNvSpPr>
              <a:spLocks noChangeArrowheads="1"/>
            </p:cNvSpPr>
            <p:nvPr/>
          </p:nvSpPr>
          <p:spPr bwMode="auto">
            <a:xfrm>
              <a:off x="6095" y="2309"/>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app</a:t>
              </a:r>
              <a:endParaRPr kumimoji="0" lang="en-US" sz="1800" b="0" i="0" u="none" strike="noStrike" cap="none" normalizeH="0" baseline="0" smtClean="0">
                <a:ln>
                  <a:noFill/>
                </a:ln>
                <a:solidFill>
                  <a:schemeClr val="tx1"/>
                </a:solidFill>
                <a:effectLst/>
                <a:latin typeface="Arial" pitchFamily="34" charset="0"/>
              </a:endParaRPr>
            </a:p>
          </p:txBody>
        </p:sp>
        <p:sp>
          <p:nvSpPr>
            <p:cNvPr id="3079" name="Rectangle 7"/>
            <p:cNvSpPr>
              <a:spLocks noChangeArrowheads="1"/>
            </p:cNvSpPr>
            <p:nvPr/>
          </p:nvSpPr>
          <p:spPr bwMode="auto">
            <a:xfrm>
              <a:off x="2554" y="3423"/>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port</a:t>
              </a:r>
              <a:endParaRPr kumimoji="0" lang="en-US" sz="1800" b="0" i="0" u="none" strike="noStrike" cap="none" normalizeH="0" baseline="0" smtClean="0">
                <a:ln>
                  <a:noFill/>
                </a:ln>
                <a:solidFill>
                  <a:schemeClr val="tx1"/>
                </a:solidFill>
                <a:effectLst/>
                <a:latin typeface="Arial" pitchFamily="34" charset="0"/>
              </a:endParaRPr>
            </a:p>
          </p:txBody>
        </p:sp>
        <p:sp>
          <p:nvSpPr>
            <p:cNvPr id="3080" name="Rectangle 8"/>
            <p:cNvSpPr>
              <a:spLocks noChangeArrowheads="1"/>
            </p:cNvSpPr>
            <p:nvPr/>
          </p:nvSpPr>
          <p:spPr bwMode="auto">
            <a:xfrm>
              <a:off x="3776" y="3423"/>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port</a:t>
              </a:r>
              <a:endParaRPr kumimoji="0" lang="en-US" sz="1800" b="0" i="0" u="none" strike="noStrike" cap="none" normalizeH="0" baseline="0" smtClean="0">
                <a:ln>
                  <a:noFill/>
                </a:ln>
                <a:solidFill>
                  <a:schemeClr val="tx1"/>
                </a:solidFill>
                <a:effectLst/>
                <a:latin typeface="Arial" pitchFamily="34" charset="0"/>
              </a:endParaRPr>
            </a:p>
          </p:txBody>
        </p:sp>
        <p:sp>
          <p:nvSpPr>
            <p:cNvPr id="3081" name="Rectangle 9"/>
            <p:cNvSpPr>
              <a:spLocks noChangeArrowheads="1"/>
            </p:cNvSpPr>
            <p:nvPr/>
          </p:nvSpPr>
          <p:spPr bwMode="auto">
            <a:xfrm>
              <a:off x="4954" y="3423"/>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port</a:t>
              </a:r>
              <a:endParaRPr kumimoji="0" lang="en-US" sz="1800" b="0" i="0" u="none" strike="noStrike" cap="none" normalizeH="0" baseline="0" smtClean="0">
                <a:ln>
                  <a:noFill/>
                </a:ln>
                <a:solidFill>
                  <a:schemeClr val="tx1"/>
                </a:solidFill>
                <a:effectLst/>
                <a:latin typeface="Arial" pitchFamily="34" charset="0"/>
              </a:endParaRPr>
            </a:p>
          </p:txBody>
        </p:sp>
        <p:sp>
          <p:nvSpPr>
            <p:cNvPr id="3082" name="Rectangle 10"/>
            <p:cNvSpPr>
              <a:spLocks noChangeArrowheads="1"/>
            </p:cNvSpPr>
            <p:nvPr/>
          </p:nvSpPr>
          <p:spPr bwMode="auto">
            <a:xfrm>
              <a:off x="6095" y="3423"/>
              <a:ext cx="788" cy="50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port</a:t>
              </a:r>
              <a:endParaRPr kumimoji="0" lang="en-US" sz="1800" b="0" i="0" u="none" strike="noStrike" cap="none" normalizeH="0" baseline="0" smtClean="0">
                <a:ln>
                  <a:noFill/>
                </a:ln>
                <a:solidFill>
                  <a:schemeClr val="tx1"/>
                </a:solidFill>
                <a:effectLst/>
                <a:latin typeface="Arial" pitchFamily="34" charset="0"/>
              </a:endParaRPr>
            </a:p>
          </p:txBody>
        </p:sp>
        <p:sp>
          <p:nvSpPr>
            <p:cNvPr id="3083" name="Rectangle 11"/>
            <p:cNvSpPr>
              <a:spLocks noChangeArrowheads="1"/>
            </p:cNvSpPr>
            <p:nvPr/>
          </p:nvSpPr>
          <p:spPr bwMode="auto">
            <a:xfrm>
              <a:off x="2554" y="3940"/>
              <a:ext cx="4329" cy="571"/>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Arial" pitchFamily="34" charset="0"/>
                </a:rPr>
                <a:t>TCP or UDP</a:t>
              </a:r>
              <a:endParaRPr kumimoji="0" lang="en-US" sz="1800" b="0" i="0" u="none" strike="noStrike" cap="none" normalizeH="0" baseline="0" smtClean="0">
                <a:ln>
                  <a:noFill/>
                </a:ln>
                <a:solidFill>
                  <a:schemeClr val="tx1"/>
                </a:solidFill>
                <a:effectLst/>
                <a:latin typeface="Arial" pitchFamily="34" charset="0"/>
              </a:endParaRPr>
            </a:p>
          </p:txBody>
        </p:sp>
        <p:sp>
          <p:nvSpPr>
            <p:cNvPr id="3084" name="Rectangle 12"/>
            <p:cNvSpPr>
              <a:spLocks noChangeArrowheads="1"/>
            </p:cNvSpPr>
            <p:nvPr/>
          </p:nvSpPr>
          <p:spPr bwMode="auto">
            <a:xfrm>
              <a:off x="7567" y="4592"/>
              <a:ext cx="951" cy="43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port #</a:t>
              </a:r>
              <a:endParaRPr kumimoji="0" lang="en-US" sz="1800" b="0" i="0" u="none" strike="noStrike" cap="none" normalizeH="0" baseline="0" smtClean="0">
                <a:ln>
                  <a:noFill/>
                </a:ln>
                <a:solidFill>
                  <a:schemeClr val="tx1"/>
                </a:solidFill>
                <a:effectLst/>
                <a:latin typeface="Arial" pitchFamily="34" charset="0"/>
              </a:endParaRPr>
            </a:p>
          </p:txBody>
        </p:sp>
        <p:sp>
          <p:nvSpPr>
            <p:cNvPr id="3085" name="Rectangle 13"/>
            <p:cNvSpPr>
              <a:spLocks noChangeArrowheads="1"/>
            </p:cNvSpPr>
            <p:nvPr/>
          </p:nvSpPr>
          <p:spPr bwMode="auto">
            <a:xfrm>
              <a:off x="8504" y="4592"/>
              <a:ext cx="856" cy="43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Data</a:t>
              </a:r>
              <a:endParaRPr kumimoji="0" lang="en-US" sz="1800" b="0" i="0" u="none" strike="noStrike" cap="none" normalizeH="0" baseline="0" smtClean="0">
                <a:ln>
                  <a:noFill/>
                </a:ln>
                <a:solidFill>
                  <a:schemeClr val="tx1"/>
                </a:solidFill>
                <a:effectLst/>
                <a:latin typeface="Arial" pitchFamily="34" charset="0"/>
              </a:endParaRPr>
            </a:p>
          </p:txBody>
        </p:sp>
        <p:sp>
          <p:nvSpPr>
            <p:cNvPr id="3086" name="Rectangle 14"/>
            <p:cNvSpPr>
              <a:spLocks noChangeArrowheads="1"/>
            </p:cNvSpPr>
            <p:nvPr/>
          </p:nvSpPr>
          <p:spPr bwMode="auto">
            <a:xfrm>
              <a:off x="7553" y="4158"/>
              <a:ext cx="1101" cy="434"/>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Packet</a:t>
              </a:r>
              <a:endParaRPr kumimoji="0" lang="en-US" sz="1800" b="0" i="0" u="none" strike="noStrike" cap="none" normalizeH="0" baseline="0" smtClean="0">
                <a:ln>
                  <a:noFill/>
                </a:ln>
                <a:solidFill>
                  <a:schemeClr val="tx1"/>
                </a:solidFill>
                <a:effectLst/>
                <a:latin typeface="Arial" pitchFamily="34" charset="0"/>
              </a:endParaRPr>
            </a:p>
          </p:txBody>
        </p:sp>
        <p:sp>
          <p:nvSpPr>
            <p:cNvPr id="3087" name="Rectangle 15"/>
            <p:cNvSpPr>
              <a:spLocks noChangeArrowheads="1"/>
            </p:cNvSpPr>
            <p:nvPr/>
          </p:nvSpPr>
          <p:spPr bwMode="auto">
            <a:xfrm>
              <a:off x="6050" y="4725"/>
              <a:ext cx="833" cy="434"/>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Data</a:t>
              </a:r>
              <a:endParaRPr kumimoji="0" lang="en-US" sz="1800" b="0" i="0" u="none" strike="noStrike" cap="none" normalizeH="0" baseline="0" smtClean="0">
                <a:ln>
                  <a:noFill/>
                </a:ln>
                <a:solidFill>
                  <a:schemeClr val="tx1"/>
                </a:solidFill>
                <a:effectLst/>
                <a:latin typeface="Arial" pitchFamily="34" charset="0"/>
              </a:endParaRPr>
            </a:p>
          </p:txBody>
        </p:sp>
        <p:sp>
          <p:nvSpPr>
            <p:cNvPr id="3088" name="Arc 16"/>
            <p:cNvSpPr>
              <a:spLocks/>
            </p:cNvSpPr>
            <p:nvPr/>
          </p:nvSpPr>
          <p:spPr bwMode="auto">
            <a:xfrm flipH="1" flipV="1">
              <a:off x="5314" y="4159"/>
              <a:ext cx="2240" cy="692"/>
            </a:xfrm>
            <a:custGeom>
              <a:avLst/>
              <a:gdLst>
                <a:gd name="G0" fmla="+- 0 0 0"/>
                <a:gd name="G1" fmla="+- 21600 0 0"/>
                <a:gd name="G2" fmla="+- 21600 0 0"/>
                <a:gd name="T0" fmla="*/ 0 w 18617"/>
                <a:gd name="T1" fmla="*/ 0 h 21600"/>
                <a:gd name="T2" fmla="*/ 18617 w 18617"/>
                <a:gd name="T3" fmla="*/ 10647 h 21600"/>
                <a:gd name="T4" fmla="*/ 0 w 18617"/>
                <a:gd name="T5" fmla="*/ 21600 h 21600"/>
              </a:gdLst>
              <a:ahLst/>
              <a:cxnLst>
                <a:cxn ang="0">
                  <a:pos x="T0" y="T1"/>
                </a:cxn>
                <a:cxn ang="0">
                  <a:pos x="T2" y="T3"/>
                </a:cxn>
                <a:cxn ang="0">
                  <a:pos x="T4" y="T5"/>
                </a:cxn>
              </a:cxnLst>
              <a:rect l="0" t="0" r="r" b="b"/>
              <a:pathLst>
                <a:path w="18617" h="21600" fill="none" extrusionOk="0">
                  <a:moveTo>
                    <a:pt x="-1" y="0"/>
                  </a:moveTo>
                  <a:cubicBezTo>
                    <a:pt x="7653" y="0"/>
                    <a:pt x="14735" y="4050"/>
                    <a:pt x="18616" y="10647"/>
                  </a:cubicBezTo>
                </a:path>
                <a:path w="18617" h="21600" stroke="0" extrusionOk="0">
                  <a:moveTo>
                    <a:pt x="-1" y="0"/>
                  </a:moveTo>
                  <a:cubicBezTo>
                    <a:pt x="7653" y="0"/>
                    <a:pt x="14735" y="4050"/>
                    <a:pt x="18616" y="10647"/>
                  </a:cubicBezTo>
                  <a:lnTo>
                    <a:pt x="0" y="21600"/>
                  </a:lnTo>
                  <a:close/>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3089" name="AutoShape 17"/>
            <p:cNvCxnSpPr>
              <a:cxnSpLocks noChangeShapeType="1"/>
            </p:cNvCxnSpPr>
            <p:nvPr/>
          </p:nvCxnSpPr>
          <p:spPr bwMode="auto">
            <a:xfrm flipV="1">
              <a:off x="2921" y="2812"/>
              <a:ext cx="0" cy="611"/>
            </a:xfrm>
            <a:prstGeom prst="straightConnector1">
              <a:avLst/>
            </a:prstGeom>
            <a:noFill/>
            <a:ln w="19050">
              <a:solidFill>
                <a:srgbClr val="000000"/>
              </a:solidFill>
              <a:round/>
              <a:headEnd/>
              <a:tailEnd type="triangle" w="med" len="med"/>
            </a:ln>
          </p:spPr>
        </p:cxnSp>
        <p:cxnSp>
          <p:nvCxnSpPr>
            <p:cNvPr id="3090" name="AutoShape 18"/>
            <p:cNvCxnSpPr>
              <a:cxnSpLocks noChangeShapeType="1"/>
            </p:cNvCxnSpPr>
            <p:nvPr/>
          </p:nvCxnSpPr>
          <p:spPr bwMode="auto">
            <a:xfrm flipV="1">
              <a:off x="4195" y="2812"/>
              <a:ext cx="0" cy="611"/>
            </a:xfrm>
            <a:prstGeom prst="straightConnector1">
              <a:avLst/>
            </a:prstGeom>
            <a:noFill/>
            <a:ln w="19050">
              <a:solidFill>
                <a:srgbClr val="000000"/>
              </a:solidFill>
              <a:round/>
              <a:headEnd/>
              <a:tailEnd type="triangle" w="med" len="med"/>
            </a:ln>
          </p:spPr>
        </p:cxnSp>
        <p:cxnSp>
          <p:nvCxnSpPr>
            <p:cNvPr id="3091" name="AutoShape 19"/>
            <p:cNvCxnSpPr>
              <a:cxnSpLocks noChangeShapeType="1"/>
            </p:cNvCxnSpPr>
            <p:nvPr/>
          </p:nvCxnSpPr>
          <p:spPr bwMode="auto">
            <a:xfrm flipV="1">
              <a:off x="5342" y="2812"/>
              <a:ext cx="0" cy="611"/>
            </a:xfrm>
            <a:prstGeom prst="straightConnector1">
              <a:avLst/>
            </a:prstGeom>
            <a:noFill/>
            <a:ln w="19050">
              <a:solidFill>
                <a:srgbClr val="000000"/>
              </a:solidFill>
              <a:round/>
              <a:headEnd/>
              <a:tailEnd type="triangle" w="med" len="med"/>
            </a:ln>
          </p:spPr>
        </p:cxnSp>
        <p:cxnSp>
          <p:nvCxnSpPr>
            <p:cNvPr id="3092" name="AutoShape 20"/>
            <p:cNvCxnSpPr>
              <a:cxnSpLocks noChangeShapeType="1"/>
            </p:cNvCxnSpPr>
            <p:nvPr/>
          </p:nvCxnSpPr>
          <p:spPr bwMode="auto">
            <a:xfrm flipV="1">
              <a:off x="6510" y="2812"/>
              <a:ext cx="0" cy="611"/>
            </a:xfrm>
            <a:prstGeom prst="straightConnector1">
              <a:avLst/>
            </a:prstGeom>
            <a:noFill/>
            <a:ln w="19050">
              <a:solidFill>
                <a:srgbClr val="000000"/>
              </a:solidFill>
              <a:round/>
              <a:headEnd/>
              <a:tailEnd type="triangle" w="med" len="med"/>
            </a:ln>
          </p:spPr>
        </p:cxnSp>
      </p:grpSp>
    </p:spTree>
    <p:extLst>
      <p:ext uri="{BB962C8B-B14F-4D97-AF65-F5344CB8AC3E}">
        <p14:creationId xmlns:p14="http://schemas.microsoft.com/office/powerpoint/2010/main" xmlns="" val="325110067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marL="0" lvl="2"/>
            <a:r>
              <a:rPr lang="en-US" b="1" dirty="0" smtClean="0">
                <a:solidFill>
                  <a:srgbClr val="C00000"/>
                </a:solidFill>
              </a:rPr>
              <a:t>D)  Networking Classes in the JDK:</a:t>
            </a:r>
            <a:endParaRPr lang="en-US" dirty="0" smtClean="0">
              <a:solidFill>
                <a:srgbClr val="C00000"/>
              </a:solidFill>
            </a:endParaRPr>
          </a:p>
          <a:p>
            <a:pPr marL="349250" algn="just"/>
            <a:r>
              <a:rPr lang="en-US" dirty="0" smtClean="0"/>
              <a:t>Through the classes in java.net, Java programs can use TCP or UDP to communicate over the Internet. The URL, </a:t>
            </a:r>
            <a:r>
              <a:rPr lang="en-US" dirty="0" err="1" smtClean="0"/>
              <a:t>URLConnection</a:t>
            </a:r>
            <a:r>
              <a:rPr lang="en-US" dirty="0" smtClean="0"/>
              <a:t>, Socket, and </a:t>
            </a:r>
            <a:r>
              <a:rPr lang="en-US" dirty="0" err="1" smtClean="0"/>
              <a:t>ServerSocket</a:t>
            </a:r>
            <a:r>
              <a:rPr lang="en-US" dirty="0" smtClean="0"/>
              <a:t> classes all use TCP to communicate over the network. The </a:t>
            </a:r>
            <a:r>
              <a:rPr lang="en-US" dirty="0" err="1" smtClean="0"/>
              <a:t>DatagramPacket</a:t>
            </a:r>
            <a:r>
              <a:rPr lang="en-US" dirty="0" smtClean="0"/>
              <a:t>, </a:t>
            </a:r>
            <a:r>
              <a:rPr lang="en-US" dirty="0" err="1" smtClean="0"/>
              <a:t>DatagramSocket</a:t>
            </a:r>
            <a:r>
              <a:rPr lang="en-US" dirty="0" smtClean="0"/>
              <a:t> and </a:t>
            </a:r>
            <a:r>
              <a:rPr lang="en-US" dirty="0" err="1" smtClean="0"/>
              <a:t>MulticastSocket</a:t>
            </a:r>
            <a:r>
              <a:rPr lang="en-US" dirty="0" smtClean="0"/>
              <a:t> classes are for use with UDP.</a:t>
            </a:r>
          </a:p>
          <a:p>
            <a:pPr algn="just"/>
            <a:r>
              <a:rPr lang="en-US" b="1" dirty="0" smtClean="0">
                <a:solidFill>
                  <a:srgbClr val="C00000"/>
                </a:solidFill>
              </a:rPr>
              <a:t>E)  Sockets:</a:t>
            </a:r>
            <a:endParaRPr lang="en-US" dirty="0" smtClean="0">
              <a:solidFill>
                <a:srgbClr val="C00000"/>
              </a:solidFill>
            </a:endParaRPr>
          </a:p>
          <a:p>
            <a:pPr marL="288925" algn="just"/>
            <a:r>
              <a:rPr lang="en-US" dirty="0" smtClean="0"/>
              <a:t>Sockets allow communication between two different processes on the same or different machines. To be more precise, it is a way to talk to other computers using standard Unix file descriptors. In Unix, every I/O actions are done by writing or reading to a file descriptor. A file descriptor is just an integer associated with an open file and it can be a network connection, a text file, a terminal, or something else. To a programmer a socket looks and behaves much like a low-level file descriptor. This is because commands such as read() and write() work with sockets in the same way they do with files and pipes. </a:t>
            </a:r>
          </a:p>
          <a:p>
            <a:pPr marL="288925" algn="just"/>
            <a:r>
              <a:rPr lang="en-US" b="1" dirty="0" smtClean="0"/>
              <a:t>a)  Use of Socket:</a:t>
            </a:r>
            <a:endParaRPr lang="en-US" dirty="0" smtClean="0"/>
          </a:p>
          <a:p>
            <a:pPr marL="577850" algn="just"/>
            <a:r>
              <a:rPr lang="en-US" dirty="0" smtClean="0"/>
              <a:t>A Unix Socket is used in a client server application framework. A server is a process, which does some function on request from a client. Most of the application level protocols like FTP, SMTP and POP3 make use of Sockets to establish connection between client and server and then for exchanging data.</a:t>
            </a:r>
          </a:p>
          <a:p>
            <a:pPr marL="349250"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92771154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algn="just"/>
            <a:r>
              <a:rPr lang="en-US" b="1" dirty="0" smtClean="0">
                <a:solidFill>
                  <a:srgbClr val="C00000"/>
                </a:solidFill>
              </a:rPr>
              <a:t>E)  Sockets:</a:t>
            </a:r>
            <a:endParaRPr lang="en-US" dirty="0" smtClean="0">
              <a:solidFill>
                <a:srgbClr val="C00000"/>
              </a:solidFill>
            </a:endParaRPr>
          </a:p>
          <a:p>
            <a:pPr marL="288925" lvl="0"/>
            <a:r>
              <a:rPr lang="en-US" b="1" dirty="0" smtClean="0"/>
              <a:t>Socket Types:</a:t>
            </a:r>
            <a:endParaRPr lang="en-US" dirty="0" smtClean="0"/>
          </a:p>
          <a:p>
            <a:pPr marL="288925"/>
            <a:r>
              <a:rPr lang="en-US" dirty="0" smtClean="0"/>
              <a:t>There are four types of sockets available to the users. </a:t>
            </a:r>
          </a:p>
          <a:p>
            <a:pPr lvl="0"/>
            <a:r>
              <a:rPr lang="en-US" b="1" dirty="0" smtClean="0"/>
              <a:t>1)  Stream Sockets: </a:t>
            </a:r>
            <a:endParaRPr lang="en-US" dirty="0" smtClean="0"/>
          </a:p>
          <a:p>
            <a:pPr marL="288925" algn="just"/>
            <a:r>
              <a:rPr lang="en-US" dirty="0" smtClean="0"/>
              <a:t>Delivery in a networked environment is guaranteed. If user send through the stream socket three items "A,B,C", they will arrive in the same order - "A,B,C". These sockets use TCP (Transmission Control Protocol) for data transmission. If delivery is impossible, the sender receives an error indicator. Data records do not have any boundaries.</a:t>
            </a:r>
          </a:p>
          <a:p>
            <a:pPr lvl="0" algn="just"/>
            <a:r>
              <a:rPr lang="en-US" b="1" dirty="0" smtClean="0"/>
              <a:t>2)  Datagram Sockets: </a:t>
            </a:r>
            <a:endParaRPr lang="en-US" dirty="0" smtClean="0"/>
          </a:p>
          <a:p>
            <a:pPr marL="288925" algn="just"/>
            <a:r>
              <a:rPr lang="en-US" dirty="0" smtClean="0"/>
              <a:t>Delivery in a networked environment is not guaranteed. They are connectionless because user does not need to have an open connection as in Stream Sockets - user build a packet with the destination information and send it out. They use UDP (User Datagram Protocol).</a:t>
            </a:r>
          </a:p>
          <a:p>
            <a:pPr lvl="0" algn="just"/>
            <a:r>
              <a:rPr lang="en-US" b="1" dirty="0" smtClean="0"/>
              <a:t>3)  Raw Sockets: </a:t>
            </a:r>
            <a:endParaRPr lang="en-US" dirty="0" smtClean="0"/>
          </a:p>
          <a:p>
            <a:pPr marL="288925" algn="just"/>
            <a:r>
              <a:rPr lang="en-US" dirty="0" smtClean="0"/>
              <a:t>It provides users access to the underlying communication protocols, which support socket abstractions. These sockets are normally datagram oriented, though their exact characteristics are dependent on the interface provided by the protocol. </a:t>
            </a:r>
          </a:p>
          <a:p>
            <a:pPr lvl="0" algn="just"/>
            <a:r>
              <a:rPr lang="en-US" b="1" dirty="0" smtClean="0"/>
              <a:t>4)  Sequenced Packet Sockets: </a:t>
            </a:r>
            <a:endParaRPr lang="en-US" dirty="0" smtClean="0"/>
          </a:p>
          <a:p>
            <a:pPr marL="288925" algn="just"/>
            <a:r>
              <a:rPr lang="en-US" dirty="0" smtClean="0"/>
              <a:t>They are similar to a stream socket, with the exception that record boundaries are preserved. This interface is provided only as part of the Network Systems (NS) socket abstraction, and is very important in most serious NS applications.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0124672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algn="just"/>
            <a:r>
              <a:rPr lang="en-US" dirty="0" smtClean="0"/>
              <a:t>When a client process wants to connect a server, the client must have a way of identifying the server that it wants to connect. So if the client knows the 32-bit Internet address of the host on which the server resides it can contact that host. But how does the client identify the particular server process running on that host? To resolve the problem of identifying a particular server process running on a host, both TCP and UDP have defined a group of well-known ports.</a:t>
            </a:r>
          </a:p>
          <a:p>
            <a:pPr marL="288925" lvl="0"/>
            <a:r>
              <a:rPr lang="en-US" b="1" dirty="0" smtClean="0"/>
              <a:t>a)  Ports and Services:</a:t>
            </a:r>
            <a:endParaRPr lang="en-US" dirty="0" smtClean="0"/>
          </a:p>
          <a:p>
            <a:pPr marL="577850"/>
            <a:r>
              <a:rPr lang="en-US" dirty="0" smtClean="0"/>
              <a:t>One can find most updated list of internet ports and associated service at IANA - TCP/IP Port Assignments.</a:t>
            </a:r>
          </a:p>
          <a:p>
            <a:pPr marL="288925" lvl="0"/>
            <a:r>
              <a:rPr lang="en-US" b="1" dirty="0" smtClean="0"/>
              <a:t>b)  Port and Service Functions:</a:t>
            </a:r>
            <a:endParaRPr lang="en-US" dirty="0" smtClean="0"/>
          </a:p>
          <a:p>
            <a:pPr marL="577850"/>
            <a:r>
              <a:rPr lang="en-US" dirty="0" smtClean="0"/>
              <a:t>Unix provides following functions to fetch service name from the /etc/services file.</a:t>
            </a:r>
          </a:p>
          <a:p>
            <a:pPr marL="577850"/>
            <a:r>
              <a:rPr lang="en-US" dirty="0" err="1" smtClean="0"/>
              <a:t>struct</a:t>
            </a:r>
            <a:r>
              <a:rPr lang="en-US" dirty="0" smtClean="0"/>
              <a:t> </a:t>
            </a:r>
            <a:r>
              <a:rPr lang="en-US" dirty="0" err="1" smtClean="0"/>
              <a:t>servent</a:t>
            </a:r>
            <a:r>
              <a:rPr lang="en-US" dirty="0" smtClean="0"/>
              <a:t> *</a:t>
            </a:r>
            <a:r>
              <a:rPr lang="en-US" dirty="0" err="1" smtClean="0"/>
              <a:t>getservbyname</a:t>
            </a:r>
            <a:r>
              <a:rPr lang="en-US" dirty="0" smtClean="0"/>
              <a:t>(char *name, char *proto):</a:t>
            </a:r>
          </a:p>
          <a:p>
            <a:pPr marL="577850"/>
            <a:r>
              <a:rPr lang="en-US" dirty="0" smtClean="0"/>
              <a:t>This call takes service name and protocol name and returns corresponding port number for that service.</a:t>
            </a:r>
          </a:p>
          <a:p>
            <a:pPr marL="288925" lvl="0"/>
            <a:r>
              <a:rPr lang="en-US" b="1" dirty="0" smtClean="0"/>
              <a:t>c)  How Port Numbers Work:</a:t>
            </a:r>
            <a:endParaRPr lang="en-US" dirty="0" smtClean="0"/>
          </a:p>
          <a:p>
            <a:pPr marL="577850"/>
            <a:r>
              <a:rPr lang="en-US" dirty="0" smtClean="0"/>
              <a:t>Port numbers are associated with network addresses. For example, in TCP/IP networking, both  Wireless Network, Computer Networks, Network Traffic, Network Management, Network Configuration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06380033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algn="just"/>
            <a:r>
              <a:rPr lang="en-US" dirty="0" smtClean="0"/>
              <a:t>Users</a:t>
            </a:r>
            <a:r>
              <a:rPr lang="en-US" b="1" dirty="0" smtClean="0"/>
              <a:t> </a:t>
            </a:r>
            <a:r>
              <a:rPr lang="en-US" dirty="0" smtClean="0"/>
              <a:t>must have noticed that while mentioning any web address, it is mentioned as www and then has some name followed by dot and then dot again and end with either com or any other code. One must have wondered why the addressing is done like that. An Internet address is made up of a code or series or letters, numbers and/or symbols by which the Internet identifies you or a location where information is stored. Through the use of this addresses, people can send you email, look at your Web site and send or receive tiles and documents.</a:t>
            </a:r>
          </a:p>
          <a:p>
            <a:pPr marL="577850" lvl="0"/>
            <a:r>
              <a:rPr lang="en-US" b="1" dirty="0" smtClean="0"/>
              <a:t>1)  Domain Name:</a:t>
            </a:r>
            <a:endParaRPr lang="en-US" dirty="0" smtClean="0"/>
          </a:p>
          <a:p>
            <a:pPr marL="854075" algn="just"/>
            <a:r>
              <a:rPr lang="en-US" dirty="0" smtClean="0"/>
              <a:t>The names of the various computers are designed by Internet Engineering Task Force (IETF). This addressing scheme assigns names and numbers to identify the computers on the Internet. These names are called domain names and numbers are called IP addresses. Every computer system on the Internet has both a domain name and an IP address. This address contains four Domain Names are easier to remember than a combination of 4 level digital numbers of an IP address.  Each set of numbers can have the values ranging from 1 to 255. The numbers between the dots is called an octet. An IP address is organized from left to right where the leftmost represents the largest network organization and the rightmost octet describes the actual network connection These combined parts are always unique for the given host.</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44253944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031325"/>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lvl="0"/>
            <a:r>
              <a:rPr lang="en-US" b="1" dirty="0" smtClean="0"/>
              <a:t>2)  Address Types:</a:t>
            </a:r>
            <a:endParaRPr lang="en-US" dirty="0" smtClean="0"/>
          </a:p>
          <a:p>
            <a:pPr marL="854075" algn="just"/>
            <a:r>
              <a:rPr lang="en-US" dirty="0" smtClean="0"/>
              <a:t>Some IP addresses and some patterns of addresses have special meanings. IPv4 addresses in the range 224.0.0.0 to 239.255.255.255 are multicast addresses that send to several subscribed hosts at once. Java includes 10 methods for testing whether an </a:t>
            </a:r>
            <a:r>
              <a:rPr lang="en-US" dirty="0" err="1" smtClean="0"/>
              <a:t>InetAddress</a:t>
            </a:r>
            <a:r>
              <a:rPr lang="en-US" dirty="0" smtClean="0"/>
              <a:t> object meets any of these criteria:</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990600" y="2971800"/>
          <a:ext cx="7848600" cy="368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29033301"/>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lvl="0"/>
            <a:r>
              <a:rPr lang="en-US" b="1" dirty="0" smtClean="0"/>
              <a:t>2)  Address Types:</a:t>
            </a:r>
            <a:endParaRPr lang="en-US" dirty="0" smtClean="0"/>
          </a:p>
          <a:p>
            <a:pPr marL="577850" lvl="0"/>
            <a:r>
              <a:rPr lang="en-US" b="1" dirty="0" smtClean="0"/>
              <a:t>a)  </a:t>
            </a:r>
            <a:r>
              <a:rPr lang="en-US" b="1" dirty="0" err="1" smtClean="0"/>
              <a:t>isAnyLocalAddress</a:t>
            </a:r>
            <a:r>
              <a:rPr lang="en-US" b="1" dirty="0" smtClean="0"/>
              <a:t>():</a:t>
            </a:r>
            <a:endParaRPr lang="en-US" dirty="0" smtClean="0"/>
          </a:p>
          <a:p>
            <a:pPr marL="854075" algn="just"/>
            <a:r>
              <a:rPr lang="en-US" dirty="0" smtClean="0"/>
              <a:t>The </a:t>
            </a:r>
            <a:r>
              <a:rPr lang="en-US" dirty="0" err="1" smtClean="0"/>
              <a:t>isAnyLocalAddress</a:t>
            </a:r>
            <a:r>
              <a:rPr lang="en-US" dirty="0" smtClean="0"/>
              <a:t>() method returns true if the address is a wildcard address, false otherwise. A wildcard address matches any address of the local system. This is important if the system has multiple network interfaces, as might be the case on a system with multiple Ethernet cards or an Ethernet card and an 802.11 </a:t>
            </a:r>
            <a:r>
              <a:rPr lang="en-US" dirty="0" err="1" smtClean="0"/>
              <a:t>WiFi</a:t>
            </a:r>
            <a:r>
              <a:rPr lang="en-US" dirty="0" smtClean="0"/>
              <a:t> interface. In IPv4, the wildcard address is 0.0.0.0. In IPv6, this address is 0:0:0:0:0:0:0:0 (a.k.a. ::).</a:t>
            </a:r>
          </a:p>
          <a:p>
            <a:pPr marL="577850" lvl="0" algn="just"/>
            <a:r>
              <a:rPr lang="en-US" b="1" dirty="0" smtClean="0"/>
              <a:t>b)  </a:t>
            </a:r>
            <a:r>
              <a:rPr lang="en-US" b="1" dirty="0" err="1" smtClean="0"/>
              <a:t>isLoopbackAddress</a:t>
            </a:r>
            <a:r>
              <a:rPr lang="en-US" b="1" dirty="0" smtClean="0"/>
              <a:t>():</a:t>
            </a:r>
            <a:endParaRPr lang="en-US" dirty="0" smtClean="0"/>
          </a:p>
          <a:p>
            <a:pPr marL="854075" algn="just"/>
            <a:r>
              <a:rPr lang="en-US" dirty="0" smtClean="0"/>
              <a:t>The </a:t>
            </a:r>
            <a:r>
              <a:rPr lang="en-US" dirty="0" err="1" smtClean="0"/>
              <a:t>isLoopbackAddress</a:t>
            </a:r>
            <a:r>
              <a:rPr lang="en-US" dirty="0" smtClean="0"/>
              <a:t>() method returns true if the address is the loopback address, false otherwise. The loopback address connects to the same computer directly in the IP layer without using any physical hardware. Thus, connecting to the loopback address enables tests to bypass potentially buggy or nonexistent Ethernet, PPP, and other drivers, helping to isolate problems. Connecting to the loopback address is not the same as connecting to the system’s normal IP address from the same system. In IPv4, this address is 127.0.0.1. In IPv6, this address is 0:0:0:0:0:0:0:1 (a.k.a. ::1).</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186051709"/>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lvl="0"/>
            <a:r>
              <a:rPr lang="en-US" b="1" dirty="0" smtClean="0"/>
              <a:t>2)  Address Types:</a:t>
            </a:r>
            <a:endParaRPr lang="en-US" dirty="0" smtClean="0"/>
          </a:p>
          <a:p>
            <a:pPr marL="577850" lvl="0"/>
            <a:r>
              <a:rPr lang="en-US" b="1" dirty="0" smtClean="0"/>
              <a:t>c)  </a:t>
            </a:r>
            <a:r>
              <a:rPr lang="en-US" b="1" dirty="0" err="1" smtClean="0"/>
              <a:t>isLinkLocalAddress</a:t>
            </a:r>
            <a:r>
              <a:rPr lang="en-US" b="1" dirty="0" smtClean="0"/>
              <a:t>():</a:t>
            </a:r>
            <a:endParaRPr lang="en-US" dirty="0" smtClean="0"/>
          </a:p>
          <a:p>
            <a:pPr marL="854075" algn="just"/>
            <a:r>
              <a:rPr lang="en-US" dirty="0" smtClean="0"/>
              <a:t>The </a:t>
            </a:r>
            <a:r>
              <a:rPr lang="en-US" dirty="0" err="1" smtClean="0"/>
              <a:t>isLinkLocalAddress</a:t>
            </a:r>
            <a:r>
              <a:rPr lang="en-US" dirty="0" smtClean="0"/>
              <a:t>() method returns true if the address is an IPv6 link-local address, false otherwise. This is an address used to help IPv6 networks self-configure, much like DHCP on IPv4 networks but without necessarily using a server. Routers do not forward packets addressed to a link-local address beyond the local subnet.</a:t>
            </a:r>
          </a:p>
          <a:p>
            <a:pPr marL="577850" lvl="0" algn="just"/>
            <a:r>
              <a:rPr lang="en-US" b="1" dirty="0" smtClean="0"/>
              <a:t>d)  </a:t>
            </a:r>
            <a:r>
              <a:rPr lang="en-US" b="1" dirty="0" err="1" smtClean="0"/>
              <a:t>isSiteLocalAddress</a:t>
            </a:r>
            <a:r>
              <a:rPr lang="en-US" b="1" dirty="0" smtClean="0"/>
              <a:t>():</a:t>
            </a:r>
            <a:endParaRPr lang="en-US" dirty="0" smtClean="0"/>
          </a:p>
          <a:p>
            <a:pPr marL="854075" algn="just"/>
            <a:r>
              <a:rPr lang="en-US" dirty="0" smtClean="0"/>
              <a:t>The </a:t>
            </a:r>
            <a:r>
              <a:rPr lang="en-US" dirty="0" err="1" smtClean="0"/>
              <a:t>isSiteLocalAddress</a:t>
            </a:r>
            <a:r>
              <a:rPr lang="en-US" dirty="0" smtClean="0"/>
              <a:t>() method returns true if the address is an IPv6 site-local address, false otherwise. Site-local addresses are similar to link-local addresses except that they may be forwarded by routers within a site or campus but should not be forwarded beyond that site. Site-local addresses begin with the eight bytes FEC0:0000:0000:0000. </a:t>
            </a:r>
          </a:p>
          <a:p>
            <a:pPr marL="577850" lvl="0" algn="just"/>
            <a:r>
              <a:rPr lang="en-US" b="1" dirty="0" smtClean="0"/>
              <a:t>e)  </a:t>
            </a:r>
            <a:r>
              <a:rPr lang="en-US" b="1" dirty="0" err="1" smtClean="0"/>
              <a:t>isMulticastAddress</a:t>
            </a:r>
            <a:r>
              <a:rPr lang="en-US" b="1" dirty="0" smtClean="0"/>
              <a:t>():</a:t>
            </a:r>
            <a:endParaRPr lang="en-US" dirty="0" smtClean="0"/>
          </a:p>
          <a:p>
            <a:pPr marL="854075" algn="just"/>
            <a:r>
              <a:rPr lang="en-US" dirty="0" smtClean="0"/>
              <a:t>The </a:t>
            </a:r>
            <a:r>
              <a:rPr lang="en-US" dirty="0" err="1" smtClean="0"/>
              <a:t>isMulticastAddress</a:t>
            </a:r>
            <a:r>
              <a:rPr lang="en-US" dirty="0" smtClean="0"/>
              <a:t>() method returns true if the address is a multicast address, false otherwise. Multicasting broadcasts content to all subscribed computers rather than to one particular computer. In IPv4, multicast addresses all fall in the range 224.0.0.0 to 239.255.255.255. In IPv6, they all begin with byte FF. Multicasting will be discussed in Chapter 13.</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9536972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lvl="0"/>
            <a:r>
              <a:rPr lang="en-US" b="1" dirty="0" smtClean="0"/>
              <a:t>2)  Address Types:</a:t>
            </a:r>
            <a:endParaRPr lang="en-US" dirty="0" smtClean="0"/>
          </a:p>
          <a:p>
            <a:pPr marL="577850" lvl="0"/>
            <a:r>
              <a:rPr lang="en-US" b="1" dirty="0" smtClean="0"/>
              <a:t>f)  </a:t>
            </a:r>
            <a:r>
              <a:rPr lang="en-US" b="1" dirty="0" err="1" smtClean="0"/>
              <a:t>isMCGlobal</a:t>
            </a:r>
            <a:r>
              <a:rPr lang="en-US" b="1" dirty="0" smtClean="0"/>
              <a:t>():</a:t>
            </a:r>
            <a:endParaRPr lang="en-US" dirty="0" smtClean="0"/>
          </a:p>
          <a:p>
            <a:pPr marL="854075" algn="just"/>
            <a:r>
              <a:rPr lang="en-US" dirty="0" smtClean="0"/>
              <a:t>The </a:t>
            </a:r>
            <a:r>
              <a:rPr lang="en-US" dirty="0" err="1" smtClean="0"/>
              <a:t>isMCGlobal</a:t>
            </a:r>
            <a:r>
              <a:rPr lang="en-US" dirty="0" smtClean="0"/>
              <a:t>() method returns true if the address is a global multicast address, false otherwise. A global multicast address may have subscribers around the world. All multicast addresses begin with FF. </a:t>
            </a:r>
          </a:p>
          <a:p>
            <a:pPr marL="577850" lvl="0" algn="just"/>
            <a:r>
              <a:rPr lang="en-US" b="1" dirty="0" smtClean="0"/>
              <a:t>g)  </a:t>
            </a:r>
            <a:r>
              <a:rPr lang="en-US" b="1" dirty="0" err="1" smtClean="0"/>
              <a:t>isMCOrgLocal</a:t>
            </a:r>
            <a:r>
              <a:rPr lang="en-US" b="1" dirty="0" smtClean="0"/>
              <a:t>():</a:t>
            </a:r>
            <a:endParaRPr lang="en-US" dirty="0" smtClean="0"/>
          </a:p>
          <a:p>
            <a:pPr marL="854075" algn="just"/>
            <a:r>
              <a:rPr lang="en-US" dirty="0" smtClean="0"/>
              <a:t>The </a:t>
            </a:r>
            <a:r>
              <a:rPr lang="en-US" dirty="0" err="1" smtClean="0"/>
              <a:t>isMCOrgLocal</a:t>
            </a:r>
            <a:r>
              <a:rPr lang="en-US" dirty="0" smtClean="0"/>
              <a:t>() method returns true if the address is an organization-wide multicast address, false otherwise. An organization-wide multicast address may have subscribers within all the sites of a company or organization, but not outside that organization. Organization multicast addresses begin with FF08 or FF18, depending on whether the multicast address is a well known permanently assigned address or a transient address.</a:t>
            </a:r>
          </a:p>
          <a:p>
            <a:pPr marL="577850" lvl="0" algn="just"/>
            <a:r>
              <a:rPr lang="en-US" b="1" dirty="0" smtClean="0"/>
              <a:t>h)  </a:t>
            </a:r>
            <a:r>
              <a:rPr lang="en-US" b="1" dirty="0" err="1" smtClean="0"/>
              <a:t>isMCSiteLocal</a:t>
            </a:r>
            <a:r>
              <a:rPr lang="en-US" b="1" dirty="0" smtClean="0"/>
              <a:t>():</a:t>
            </a:r>
            <a:endParaRPr lang="en-US" dirty="0" smtClean="0"/>
          </a:p>
          <a:p>
            <a:pPr marL="854075" algn="just"/>
            <a:r>
              <a:rPr lang="en-US" dirty="0" smtClean="0"/>
              <a:t>The </a:t>
            </a:r>
            <a:r>
              <a:rPr lang="en-US" dirty="0" err="1" smtClean="0"/>
              <a:t>isMCSiteLocal</a:t>
            </a:r>
            <a:r>
              <a:rPr lang="en-US" dirty="0" smtClean="0"/>
              <a:t>() method returns true if the address is a site-wide multicast address, false otherwise. Packets addressed to a site-wide address will only be transmitted within their local site. Site-wide multicast addresses begin with FF05 or FF15, depending on whether the multicast address is a well known permanently assigned address or a transient address.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403600074"/>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marL="0" lvl="2"/>
            <a:r>
              <a:rPr lang="en-US" b="1" dirty="0" smtClean="0">
                <a:solidFill>
                  <a:srgbClr val="C00000"/>
                </a:solidFill>
              </a:rPr>
              <a:t>F)  Port:</a:t>
            </a:r>
            <a:endParaRPr lang="en-US" dirty="0" smtClean="0">
              <a:solidFill>
                <a:srgbClr val="C00000"/>
              </a:solidFill>
            </a:endParaRPr>
          </a:p>
          <a:p>
            <a:pPr marL="288925" lvl="0"/>
            <a:r>
              <a:rPr lang="en-US" b="1" dirty="0" smtClean="0"/>
              <a:t>d)  Internet Addressing:</a:t>
            </a:r>
            <a:endParaRPr lang="en-US" dirty="0" smtClean="0"/>
          </a:p>
          <a:p>
            <a:pPr marL="577850" lvl="0"/>
            <a:r>
              <a:rPr lang="en-US" b="1" dirty="0" smtClean="0"/>
              <a:t>2)  Address Types:</a:t>
            </a:r>
            <a:endParaRPr lang="en-US" dirty="0" smtClean="0"/>
          </a:p>
          <a:p>
            <a:pPr marL="577850" lvl="0"/>
            <a:r>
              <a:rPr lang="en-US" b="1" dirty="0" err="1" smtClean="0"/>
              <a:t>i</a:t>
            </a:r>
            <a:r>
              <a:rPr lang="en-US" b="1" dirty="0" smtClean="0"/>
              <a:t>)   </a:t>
            </a:r>
            <a:r>
              <a:rPr lang="en-US" b="1" dirty="0" err="1" smtClean="0"/>
              <a:t>isMCLinkLocal</a:t>
            </a:r>
            <a:r>
              <a:rPr lang="en-US" b="1" dirty="0" smtClean="0"/>
              <a:t>():</a:t>
            </a:r>
            <a:endParaRPr lang="en-US" dirty="0" smtClean="0"/>
          </a:p>
          <a:p>
            <a:pPr marL="854075" algn="just"/>
            <a:r>
              <a:rPr lang="en-US" dirty="0" smtClean="0"/>
              <a:t>The </a:t>
            </a:r>
            <a:r>
              <a:rPr lang="en-US" dirty="0" err="1" smtClean="0"/>
              <a:t>isMCLinkLocal</a:t>
            </a:r>
            <a:r>
              <a:rPr lang="en-US" dirty="0" smtClean="0"/>
              <a:t>() method returns true if the address is a subnet-wide multicast address, false otherwise. Packets addressed to a link-local address will only be transmitted within their own subnet. Link-local multicast addresses begin with FF02 or FF12, depending on whether the multicast address is a well known permanently assigned address or a transient address.</a:t>
            </a:r>
          </a:p>
          <a:p>
            <a:pPr marL="577850" lvl="0" algn="just"/>
            <a:r>
              <a:rPr lang="en-US" b="1" dirty="0" smtClean="0"/>
              <a:t>j)  </a:t>
            </a:r>
            <a:r>
              <a:rPr lang="en-US" b="1" dirty="0" err="1" smtClean="0"/>
              <a:t>isMCNodeLocal</a:t>
            </a:r>
            <a:r>
              <a:rPr lang="en-US" b="1" dirty="0" smtClean="0"/>
              <a:t>():</a:t>
            </a:r>
            <a:endParaRPr lang="en-US" dirty="0" smtClean="0"/>
          </a:p>
          <a:p>
            <a:pPr marL="854075" algn="just"/>
            <a:r>
              <a:rPr lang="en-US" dirty="0" smtClean="0"/>
              <a:t>The </a:t>
            </a:r>
            <a:r>
              <a:rPr lang="en-US" dirty="0" err="1" smtClean="0"/>
              <a:t>isMCNodeLocal</a:t>
            </a:r>
            <a:r>
              <a:rPr lang="en-US" dirty="0" smtClean="0"/>
              <a:t>() method returns true if the address is an interface-local multicast address, false otherwise. Packets addressed to an interface-local address are not sent beyond the network interface from which they originate, not even to a different network interface on the same node. This is primarily useful for network debugging and testing. Interface-local multicast addresses begin with the two bytes FF01 or FF11, depending on whether the multicast address is a well known permanently assigned address or a transient address.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2.1  Networking Basics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36339655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754326"/>
          </a:xfrm>
          <a:prstGeom prst="rect">
            <a:avLst/>
          </a:prstGeom>
          <a:noFill/>
        </p:spPr>
        <p:txBody>
          <a:bodyPr wrap="square" rtlCol="0">
            <a:spAutoFit/>
          </a:bodyPr>
          <a:lstStyle/>
          <a:p>
            <a:pPr algn="just"/>
            <a:r>
              <a:rPr lang="en-US" dirty="0" smtClean="0"/>
              <a:t>The java.net package provides the interfaces and classes for implementing networking applications.</a:t>
            </a:r>
          </a:p>
          <a:p>
            <a:pPr algn="just"/>
            <a:endParaRPr lang="en-US" b="1" dirty="0" smtClean="0"/>
          </a:p>
          <a:p>
            <a:pPr algn="just"/>
            <a:r>
              <a:rPr lang="en-US" b="1" dirty="0" smtClean="0">
                <a:solidFill>
                  <a:srgbClr val="C00000"/>
                </a:solidFill>
              </a:rPr>
              <a:t>A)  Interfaces of java.net Package:</a:t>
            </a:r>
            <a:endParaRPr lang="en-US" dirty="0" smtClean="0">
              <a:solidFill>
                <a:srgbClr val="C00000"/>
              </a:solidFill>
            </a:endParaRPr>
          </a:p>
          <a:p>
            <a:pPr marL="288925"/>
            <a:r>
              <a:rPr lang="en-US" dirty="0" smtClean="0"/>
              <a:t>Following table shows the various interfaces of java.net package and their uses: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3" name="Table 12"/>
          <p:cNvGraphicFramePr>
            <a:graphicFrameLocks noGrp="1"/>
          </p:cNvGraphicFramePr>
          <p:nvPr/>
        </p:nvGraphicFramePr>
        <p:xfrm>
          <a:off x="381000" y="2613465"/>
          <a:ext cx="8610600" cy="3645408"/>
        </p:xfrm>
        <a:graphic>
          <a:graphicData uri="http://schemas.openxmlformats.org/drawingml/2006/table">
            <a:tbl>
              <a:tblPr/>
              <a:tblGrid>
                <a:gridCol w="3098094"/>
                <a:gridCol w="5512506"/>
              </a:tblGrid>
              <a:tr h="183515">
                <a:tc>
                  <a:txBody>
                    <a:bodyPr/>
                    <a:lstStyle/>
                    <a:p>
                      <a:pPr marL="0" marR="0" algn="ctr">
                        <a:lnSpc>
                          <a:spcPct val="115000"/>
                        </a:lnSpc>
                        <a:spcBef>
                          <a:spcPts val="0"/>
                        </a:spcBef>
                        <a:spcAft>
                          <a:spcPts val="0"/>
                        </a:spcAft>
                      </a:pPr>
                      <a:r>
                        <a:rPr lang="en-US" sz="1600" b="1">
                          <a:latin typeface="Arial"/>
                          <a:ea typeface="Times New Roman"/>
                          <a:cs typeface="Times New Roman"/>
                        </a:rPr>
                        <a:t>Interface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Arial"/>
                          <a:ea typeface="Times New Roman"/>
                          <a:cs typeface="Times New Roman"/>
                        </a:rPr>
                        <a:t>Use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ContentHandlerFactory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This interface defines a factory for content handlers.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CookiePolicy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err="1">
                          <a:latin typeface="Arial"/>
                          <a:ea typeface="Times New Roman"/>
                          <a:cs typeface="Times New Roman"/>
                        </a:rPr>
                        <a:t>CookiePolicy</a:t>
                      </a:r>
                      <a:r>
                        <a:rPr lang="en-US" sz="1600" dirty="0">
                          <a:latin typeface="Arial"/>
                          <a:ea typeface="Times New Roman"/>
                          <a:cs typeface="Times New Roman"/>
                        </a:rPr>
                        <a:t> implementations decide which cookies should be accepted and which should be rejected.</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CookieStore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A CookieStore object represents storage for cookie.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DatagramSocketImplFactory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This interface defines a factory for datagram socket implementations.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FileNameMap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A simple interface which provides a mechanism to map between a file name and a MIME type string.</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SocketImplFactory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This interface defines a factory for socket implementations.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SocketOptions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Interface of methods to get/set socket options.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latin typeface="Arial"/>
                          <a:ea typeface="Times New Roman"/>
                          <a:cs typeface="Times New Roman"/>
                        </a:rPr>
                        <a:t>URLStreamHandlerFactory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latin typeface="Arial"/>
                          <a:ea typeface="Times New Roman"/>
                          <a:cs typeface="Times New Roman"/>
                        </a:rPr>
                        <a:t>This interface defines a factory for URL stream protocol handlers.</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878334866"/>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031325"/>
          </a:xfrm>
          <a:prstGeom prst="rect">
            <a:avLst/>
          </a:prstGeom>
          <a:noFill/>
        </p:spPr>
        <p:txBody>
          <a:bodyPr wrap="square" rtlCol="0">
            <a:spAutoFit/>
          </a:bodyPr>
          <a:lstStyle/>
          <a:p>
            <a:pPr marL="0" lvl="2"/>
            <a:r>
              <a:rPr lang="en-US" b="1" dirty="0" smtClean="0">
                <a:solidFill>
                  <a:srgbClr val="C00000"/>
                </a:solidFill>
              </a:rPr>
              <a:t>B)  Classes of java.net package:</a:t>
            </a:r>
            <a:endParaRPr lang="en-US" dirty="0" smtClean="0">
              <a:solidFill>
                <a:srgbClr val="C00000"/>
              </a:solidFill>
            </a:endParaRPr>
          </a:p>
          <a:p>
            <a:pPr marL="288925"/>
            <a:r>
              <a:rPr lang="en-US" dirty="0" smtClean="0"/>
              <a:t>The classes in the networking package fall into three general categories:</a:t>
            </a:r>
          </a:p>
          <a:p>
            <a:pPr marL="354013" lvl="0" indent="-342900">
              <a:buFont typeface="Wingdings" pitchFamily="2" charset="2"/>
              <a:buChar char="§"/>
            </a:pPr>
            <a:r>
              <a:rPr lang="en-US" dirty="0" smtClean="0"/>
              <a:t>Web interface classes</a:t>
            </a:r>
          </a:p>
          <a:p>
            <a:pPr marL="354013" lvl="0" indent="-342900">
              <a:buFont typeface="Wingdings" pitchFamily="2" charset="2"/>
              <a:buChar char="§"/>
            </a:pPr>
            <a:r>
              <a:rPr lang="en-US" dirty="0" smtClean="0"/>
              <a:t>URL and </a:t>
            </a:r>
            <a:r>
              <a:rPr lang="en-US" dirty="0" err="1" smtClean="0"/>
              <a:t>URLConnection</a:t>
            </a:r>
            <a:r>
              <a:rPr lang="en-US" dirty="0" smtClean="0"/>
              <a:t> classes</a:t>
            </a:r>
          </a:p>
          <a:p>
            <a:pPr marL="354013" lvl="0" indent="-342900">
              <a:buFont typeface="Wingdings" pitchFamily="2" charset="2"/>
              <a:buChar char="§"/>
            </a:pPr>
            <a:r>
              <a:rPr lang="en-US" dirty="0" smtClean="0"/>
              <a:t>Raw network interface classes </a:t>
            </a:r>
          </a:p>
          <a:p>
            <a:r>
              <a:rPr lang="en-US" dirty="0" smtClean="0"/>
              <a:t>Following table shows the classes of java.net package and their uses: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6" name="Table 15"/>
          <p:cNvGraphicFramePr>
            <a:graphicFrameLocks noGrp="1"/>
          </p:cNvGraphicFramePr>
          <p:nvPr/>
        </p:nvGraphicFramePr>
        <p:xfrm>
          <a:off x="152400" y="2819400"/>
          <a:ext cx="8839200" cy="3419868"/>
        </p:xfrm>
        <a:graphic>
          <a:graphicData uri="http://schemas.openxmlformats.org/drawingml/2006/table">
            <a:tbl>
              <a:tblPr>
                <a:tableStyleId>{616DA210-FB5B-4158-B5E0-FEB733F419BA}</a:tableStyleId>
              </a:tblPr>
              <a:tblGrid>
                <a:gridCol w="1600200"/>
                <a:gridCol w="7239000"/>
              </a:tblGrid>
              <a:tr h="147803">
                <a:tc>
                  <a:txBody>
                    <a:bodyPr/>
                    <a:lstStyle/>
                    <a:p>
                      <a:pPr algn="ctr">
                        <a:lnSpc>
                          <a:spcPct val="115000"/>
                        </a:lnSpc>
                        <a:spcAft>
                          <a:spcPts val="0"/>
                        </a:spcAft>
                      </a:pPr>
                      <a:r>
                        <a:rPr lang="en-US" sz="1400" dirty="0"/>
                        <a:t>Class</a:t>
                      </a:r>
                      <a:endParaRPr lang="en-US" sz="1400" dirty="0">
                        <a:latin typeface="Calibri"/>
                      </a:endParaRPr>
                    </a:p>
                  </a:txBody>
                  <a:tcPr marL="39626" marR="39626" marT="23775" marB="23775" anchor="ctr"/>
                </a:tc>
                <a:tc>
                  <a:txBody>
                    <a:bodyPr/>
                    <a:lstStyle/>
                    <a:p>
                      <a:pPr algn="ctr">
                        <a:lnSpc>
                          <a:spcPct val="115000"/>
                        </a:lnSpc>
                        <a:spcAft>
                          <a:spcPts val="0"/>
                        </a:spcAft>
                      </a:pPr>
                      <a:r>
                        <a:rPr lang="en-US" sz="1400"/>
                        <a:t>Use</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ContentHandler</a:t>
                      </a:r>
                      <a:endParaRPr lang="en-US" sz="1400">
                        <a:latin typeface="Calibri"/>
                      </a:endParaRPr>
                    </a:p>
                  </a:txBody>
                  <a:tcPr marL="39626" marR="39626" marT="23775" marB="23775" anchor="ctr"/>
                </a:tc>
                <a:tc>
                  <a:txBody>
                    <a:bodyPr/>
                    <a:lstStyle/>
                    <a:p>
                      <a:pPr algn="just">
                        <a:lnSpc>
                          <a:spcPct val="115000"/>
                        </a:lnSpc>
                        <a:spcAft>
                          <a:spcPts val="0"/>
                        </a:spcAft>
                      </a:pPr>
                      <a:r>
                        <a:rPr lang="en-US" sz="1400"/>
                        <a:t>Super class of the classes that turn MIME objects into corresponding Java objects</a:t>
                      </a:r>
                      <a:endParaRPr lang="en-US" sz="1400">
                        <a:latin typeface="Calibri"/>
                      </a:endParaRPr>
                    </a:p>
                  </a:txBody>
                  <a:tcPr marL="39626" marR="39626" marT="23775" marB="23775" anchor="ctr"/>
                </a:tc>
              </a:tr>
              <a:tr h="348309">
                <a:tc>
                  <a:txBody>
                    <a:bodyPr/>
                    <a:lstStyle/>
                    <a:p>
                      <a:pPr algn="just">
                        <a:lnSpc>
                          <a:spcPct val="115000"/>
                        </a:lnSpc>
                        <a:spcAft>
                          <a:spcPts val="0"/>
                        </a:spcAft>
                      </a:pPr>
                      <a:r>
                        <a:rPr lang="en-US" sz="1400"/>
                        <a:t>CookieHandler</a:t>
                      </a:r>
                      <a:endParaRPr lang="en-US" sz="1400">
                        <a:latin typeface="Calibri"/>
                      </a:endParaRPr>
                    </a:p>
                  </a:txBody>
                  <a:tcPr marL="39626" marR="39626" marT="23775" marB="23775" anchor="ctr"/>
                </a:tc>
                <a:tc>
                  <a:txBody>
                    <a:bodyPr/>
                    <a:lstStyle/>
                    <a:p>
                      <a:pPr algn="just">
                        <a:lnSpc>
                          <a:spcPct val="115000"/>
                        </a:lnSpc>
                        <a:spcAft>
                          <a:spcPts val="0"/>
                        </a:spcAft>
                      </a:pPr>
                      <a:r>
                        <a:rPr lang="en-US" sz="1400" dirty="0"/>
                        <a:t>A </a:t>
                      </a:r>
                      <a:r>
                        <a:rPr lang="en-US" sz="1400" dirty="0" err="1"/>
                        <a:t>CookieHandler</a:t>
                      </a:r>
                      <a:r>
                        <a:rPr lang="en-US" sz="1400" dirty="0"/>
                        <a:t> object provides a callback mechanism to hook up a HTTP state management policy implementation into the HTTP protocol handler.</a:t>
                      </a:r>
                      <a:endParaRPr lang="en-US" sz="1400" dirty="0">
                        <a:latin typeface="Calibri"/>
                      </a:endParaRPr>
                    </a:p>
                  </a:txBody>
                  <a:tcPr marL="39626" marR="39626" marT="23775" marB="23775" anchor="ctr"/>
                </a:tc>
              </a:tr>
              <a:tr h="348309">
                <a:tc>
                  <a:txBody>
                    <a:bodyPr/>
                    <a:lstStyle/>
                    <a:p>
                      <a:pPr algn="just">
                        <a:lnSpc>
                          <a:spcPct val="115000"/>
                        </a:lnSpc>
                        <a:spcAft>
                          <a:spcPts val="0"/>
                        </a:spcAft>
                      </a:pPr>
                      <a:r>
                        <a:rPr lang="en-US" sz="1400"/>
                        <a:t>CookieManager</a:t>
                      </a:r>
                      <a:endParaRPr lang="en-US" sz="1400">
                        <a:latin typeface="Calibri"/>
                      </a:endParaRPr>
                    </a:p>
                  </a:txBody>
                  <a:tcPr marL="39626" marR="39626" marT="23775" marB="23775" anchor="ctr"/>
                </a:tc>
                <a:tc>
                  <a:txBody>
                    <a:bodyPr/>
                    <a:lstStyle/>
                    <a:p>
                      <a:pPr algn="just">
                        <a:lnSpc>
                          <a:spcPct val="115000"/>
                        </a:lnSpc>
                        <a:spcAft>
                          <a:spcPts val="0"/>
                        </a:spcAft>
                      </a:pPr>
                      <a:r>
                        <a:rPr lang="en-US" sz="1400"/>
                        <a:t>CookieManager provides a concrete implementation of CookieHandler, which separates the storage of cookies from the policy surrounding accepting and rejecting cookies.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DatagramPacket</a:t>
                      </a:r>
                      <a:endParaRPr lang="en-US" sz="1400">
                        <a:latin typeface="Calibri"/>
                      </a:endParaRPr>
                    </a:p>
                  </a:txBody>
                  <a:tcPr marL="39626" marR="39626" marT="23775" marB="23775" anchor="ctr"/>
                </a:tc>
                <a:tc>
                  <a:txBody>
                    <a:bodyPr/>
                    <a:lstStyle/>
                    <a:p>
                      <a:pPr algn="just">
                        <a:lnSpc>
                          <a:spcPct val="115000"/>
                        </a:lnSpc>
                        <a:spcAft>
                          <a:spcPts val="0"/>
                        </a:spcAft>
                      </a:pPr>
                      <a:r>
                        <a:rPr lang="en-US" sz="1400" dirty="0"/>
                        <a:t>This class represents a datagram packet.</a:t>
                      </a:r>
                      <a:endParaRPr lang="en-US" sz="1400" dirty="0">
                        <a:latin typeface="Calibri"/>
                      </a:endParaRPr>
                    </a:p>
                  </a:txBody>
                  <a:tcPr marL="39626" marR="39626" marT="23775" marB="23775" anchor="ctr"/>
                </a:tc>
              </a:tr>
              <a:tr h="248056">
                <a:tc>
                  <a:txBody>
                    <a:bodyPr/>
                    <a:lstStyle/>
                    <a:p>
                      <a:pPr algn="just">
                        <a:lnSpc>
                          <a:spcPct val="115000"/>
                        </a:lnSpc>
                        <a:spcAft>
                          <a:spcPts val="0"/>
                        </a:spcAft>
                      </a:pPr>
                      <a:r>
                        <a:rPr lang="en-US" sz="1400"/>
                        <a:t>DatagramSocket</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represents a socket for sending and receiving datagram packets.</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Inet4Address</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represents an Internet Protocol version 4 (IPv4) address.</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Inet6Address</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represents an Internet Protocol version 6 (IPv6) address.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InetAddress</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represents an Internet Protocol (IP) address.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NetPermission</a:t>
                      </a:r>
                      <a:endParaRPr lang="en-US" sz="1400">
                        <a:latin typeface="Calibri"/>
                      </a:endParaRPr>
                    </a:p>
                  </a:txBody>
                  <a:tcPr marL="39626" marR="39626" marT="23775" marB="23775" anchor="ctr"/>
                </a:tc>
                <a:tc>
                  <a:txBody>
                    <a:bodyPr/>
                    <a:lstStyle/>
                    <a:p>
                      <a:pPr algn="just">
                        <a:lnSpc>
                          <a:spcPct val="115000"/>
                        </a:lnSpc>
                        <a:spcAft>
                          <a:spcPts val="0"/>
                        </a:spcAft>
                      </a:pPr>
                      <a:r>
                        <a:rPr lang="en-US" sz="1400" dirty="0"/>
                        <a:t>This class is for various network permissions.</a:t>
                      </a:r>
                      <a:endParaRPr lang="en-US" sz="1400" dirty="0">
                        <a:latin typeface="Calibri"/>
                      </a:endParaRPr>
                    </a:p>
                  </a:txBody>
                  <a:tcPr marL="39626" marR="39626" marT="23775" marB="23775" anchor="ctr"/>
                </a:tc>
              </a:tr>
            </a:tbl>
          </a:graphicData>
        </a:graphic>
      </p:graphicFrame>
    </p:spTree>
    <p:extLst>
      <p:ext uri="{BB962C8B-B14F-4D97-AF65-F5344CB8AC3E}">
        <p14:creationId xmlns:p14="http://schemas.microsoft.com/office/powerpoint/2010/main" xmlns="" val="183385308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646331"/>
          </a:xfrm>
          <a:prstGeom prst="rect">
            <a:avLst/>
          </a:prstGeom>
          <a:noFill/>
        </p:spPr>
        <p:txBody>
          <a:bodyPr wrap="square" rtlCol="0">
            <a:spAutoFit/>
          </a:bodyPr>
          <a:lstStyle/>
          <a:p>
            <a:pPr marL="0" lvl="2"/>
            <a:r>
              <a:rPr lang="en-US" b="1" dirty="0" smtClean="0">
                <a:solidFill>
                  <a:srgbClr val="C00000"/>
                </a:solidFill>
              </a:rPr>
              <a:t>B)  Classes of java.net package:</a:t>
            </a:r>
            <a:endParaRPr lang="en-US" dirty="0" smtClean="0">
              <a:solidFill>
                <a:srgbClr val="C00000"/>
              </a:solidFill>
            </a:endParaRP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6" name="Table 15"/>
          <p:cNvGraphicFramePr>
            <a:graphicFrameLocks noGrp="1"/>
          </p:cNvGraphicFramePr>
          <p:nvPr/>
        </p:nvGraphicFramePr>
        <p:xfrm>
          <a:off x="152400" y="1600200"/>
          <a:ext cx="8839200" cy="3372318"/>
        </p:xfrm>
        <a:graphic>
          <a:graphicData uri="http://schemas.openxmlformats.org/drawingml/2006/table">
            <a:tbl>
              <a:tblPr>
                <a:tableStyleId>{616DA210-FB5B-4158-B5E0-FEB733F419BA}</a:tableStyleId>
              </a:tblPr>
              <a:tblGrid>
                <a:gridCol w="1600200"/>
                <a:gridCol w="7239000"/>
              </a:tblGrid>
              <a:tr h="147803">
                <a:tc>
                  <a:txBody>
                    <a:bodyPr/>
                    <a:lstStyle/>
                    <a:p>
                      <a:pPr algn="ctr">
                        <a:lnSpc>
                          <a:spcPct val="115000"/>
                        </a:lnSpc>
                        <a:spcAft>
                          <a:spcPts val="0"/>
                        </a:spcAft>
                      </a:pPr>
                      <a:r>
                        <a:rPr lang="en-US" sz="1400" dirty="0"/>
                        <a:t>Class</a:t>
                      </a:r>
                      <a:endParaRPr lang="en-US" sz="1400" dirty="0">
                        <a:latin typeface="Calibri"/>
                      </a:endParaRPr>
                    </a:p>
                  </a:txBody>
                  <a:tcPr marL="39626" marR="39626" marT="23775" marB="23775" anchor="ctr"/>
                </a:tc>
                <a:tc>
                  <a:txBody>
                    <a:bodyPr/>
                    <a:lstStyle/>
                    <a:p>
                      <a:pPr algn="ctr">
                        <a:lnSpc>
                          <a:spcPct val="115000"/>
                        </a:lnSpc>
                        <a:spcAft>
                          <a:spcPts val="0"/>
                        </a:spcAft>
                      </a:pPr>
                      <a:r>
                        <a:rPr lang="en-US" sz="1400"/>
                        <a:t>Use</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dirty="0" err="1"/>
                        <a:t>PasswordAuthentication</a:t>
                      </a:r>
                      <a:endParaRPr lang="en-US" sz="1400" dirty="0">
                        <a:latin typeface="Calibri"/>
                      </a:endParaRPr>
                    </a:p>
                  </a:txBody>
                  <a:tcPr marL="39626" marR="39626" marT="23775" marB="23775" anchor="ctr"/>
                </a:tc>
                <a:tc>
                  <a:txBody>
                    <a:bodyPr/>
                    <a:lstStyle/>
                    <a:p>
                      <a:pPr algn="just">
                        <a:lnSpc>
                          <a:spcPct val="115000"/>
                        </a:lnSpc>
                        <a:spcAft>
                          <a:spcPts val="0"/>
                        </a:spcAft>
                      </a:pPr>
                      <a:r>
                        <a:rPr lang="en-US" sz="1400"/>
                        <a:t>The class PasswordAuthentication is a data holder that is used by Authenticator.</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Proxy</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represents a proxy setting, typically a type (http, socks) and a socket address.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ResponseCache</a:t>
                      </a:r>
                      <a:endParaRPr lang="en-US" sz="1400">
                        <a:latin typeface="Calibri"/>
                      </a:endParaRPr>
                    </a:p>
                  </a:txBody>
                  <a:tcPr marL="39626" marR="39626" marT="23775" marB="23775" anchor="ctr"/>
                </a:tc>
                <a:tc>
                  <a:txBody>
                    <a:bodyPr/>
                    <a:lstStyle/>
                    <a:p>
                      <a:pPr algn="just">
                        <a:lnSpc>
                          <a:spcPct val="115000"/>
                        </a:lnSpc>
                        <a:spcAft>
                          <a:spcPts val="0"/>
                        </a:spcAft>
                      </a:pPr>
                      <a:r>
                        <a:rPr lang="en-US" sz="1400"/>
                        <a:t>Represents implementations of URLConnection caches.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ServerSocket</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implements server sockets.</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Socket</a:t>
                      </a:r>
                      <a:endParaRPr lang="en-US" sz="1400">
                        <a:latin typeface="Calibri"/>
                      </a:endParaRPr>
                    </a:p>
                  </a:txBody>
                  <a:tcPr marL="39626" marR="39626" marT="23775" marB="23775" anchor="ctr"/>
                </a:tc>
                <a:tc>
                  <a:txBody>
                    <a:bodyPr/>
                    <a:lstStyle/>
                    <a:p>
                      <a:pPr algn="just">
                        <a:lnSpc>
                          <a:spcPct val="115000"/>
                        </a:lnSpc>
                        <a:spcAft>
                          <a:spcPts val="0"/>
                        </a:spcAft>
                      </a:pPr>
                      <a:r>
                        <a:rPr lang="en-US" sz="1400"/>
                        <a:t>This class implements client sockets (also called just "sockets").</a:t>
                      </a:r>
                      <a:endParaRPr lang="en-US" sz="1400">
                        <a:latin typeface="Calibri"/>
                      </a:endParaRPr>
                    </a:p>
                  </a:txBody>
                  <a:tcPr marL="39626" marR="39626" marT="23775" marB="23775" anchor="ctr"/>
                </a:tc>
              </a:tr>
              <a:tr h="147803">
                <a:tc>
                  <a:txBody>
                    <a:bodyPr/>
                    <a:lstStyle/>
                    <a:p>
                      <a:pPr algn="just">
                        <a:lnSpc>
                          <a:spcPct val="115000"/>
                        </a:lnSpc>
                        <a:spcAft>
                          <a:spcPts val="0"/>
                        </a:spcAft>
                      </a:pPr>
                      <a:r>
                        <a:rPr lang="en-US" sz="1400"/>
                        <a:t>URI</a:t>
                      </a:r>
                      <a:endParaRPr lang="en-US" sz="1400">
                        <a:latin typeface="Calibri"/>
                      </a:endParaRPr>
                    </a:p>
                  </a:txBody>
                  <a:tcPr marL="39626" marR="39626" marT="23775" marB="23775" anchor="ctr"/>
                </a:tc>
                <a:tc>
                  <a:txBody>
                    <a:bodyPr/>
                    <a:lstStyle/>
                    <a:p>
                      <a:pPr>
                        <a:lnSpc>
                          <a:spcPct val="115000"/>
                        </a:lnSpc>
                        <a:spcAft>
                          <a:spcPts val="0"/>
                        </a:spcAft>
                      </a:pPr>
                      <a:r>
                        <a:rPr lang="en-US" sz="1400"/>
                        <a:t>Represents a Uniform Resource Identifier(URI) reference.</a:t>
                      </a:r>
                      <a:endParaRPr lang="en-US" sz="1400">
                        <a:latin typeface="Calibri"/>
                      </a:endParaRPr>
                    </a:p>
                  </a:txBody>
                  <a:tcPr marL="39626" marR="39626" marT="23775" marB="23775" anchor="ctr"/>
                </a:tc>
              </a:tr>
              <a:tr h="248056">
                <a:tc>
                  <a:txBody>
                    <a:bodyPr/>
                    <a:lstStyle/>
                    <a:p>
                      <a:pPr algn="just">
                        <a:lnSpc>
                          <a:spcPct val="115000"/>
                        </a:lnSpc>
                        <a:spcAft>
                          <a:spcPts val="0"/>
                        </a:spcAft>
                      </a:pPr>
                      <a:r>
                        <a:rPr lang="en-US" sz="1400"/>
                        <a:t>URL</a:t>
                      </a:r>
                      <a:endParaRPr lang="en-US" sz="1400">
                        <a:latin typeface="Calibri"/>
                      </a:endParaRPr>
                    </a:p>
                  </a:txBody>
                  <a:tcPr marL="39626" marR="39626" marT="23775" marB="23775" anchor="ctr"/>
                </a:tc>
                <a:tc>
                  <a:txBody>
                    <a:bodyPr/>
                    <a:lstStyle/>
                    <a:p>
                      <a:pPr algn="just">
                        <a:lnSpc>
                          <a:spcPct val="115000"/>
                        </a:lnSpc>
                        <a:spcAft>
                          <a:spcPts val="0"/>
                        </a:spcAft>
                      </a:pPr>
                      <a:r>
                        <a:rPr lang="en-US" sz="1400"/>
                        <a:t>Class URL represents a Uniform Resource Locator, a pointer to a "resource" on the World Wide Web.</a:t>
                      </a:r>
                      <a:endParaRPr lang="en-US" sz="1400">
                        <a:latin typeface="Calibri"/>
                      </a:endParaRPr>
                    </a:p>
                  </a:txBody>
                  <a:tcPr marL="39626" marR="39626" marT="23775" marB="23775" anchor="ctr"/>
                </a:tc>
              </a:tr>
              <a:tr h="348309">
                <a:tc>
                  <a:txBody>
                    <a:bodyPr/>
                    <a:lstStyle/>
                    <a:p>
                      <a:pPr algn="just">
                        <a:lnSpc>
                          <a:spcPct val="115000"/>
                        </a:lnSpc>
                        <a:spcAft>
                          <a:spcPts val="0"/>
                        </a:spcAft>
                      </a:pPr>
                      <a:r>
                        <a:rPr lang="en-US" sz="1400"/>
                        <a:t>URLConnection</a:t>
                      </a:r>
                      <a:endParaRPr lang="en-US" sz="1400">
                        <a:latin typeface="Calibri"/>
                      </a:endParaRPr>
                    </a:p>
                  </a:txBody>
                  <a:tcPr marL="39626" marR="39626" marT="23775" marB="23775" anchor="ctr"/>
                </a:tc>
                <a:tc>
                  <a:txBody>
                    <a:bodyPr/>
                    <a:lstStyle/>
                    <a:p>
                      <a:pPr algn="just">
                        <a:lnSpc>
                          <a:spcPct val="115000"/>
                        </a:lnSpc>
                        <a:spcAft>
                          <a:spcPts val="0"/>
                        </a:spcAft>
                      </a:pPr>
                      <a:r>
                        <a:rPr lang="en-US" sz="1400" dirty="0"/>
                        <a:t>The abstract class </a:t>
                      </a:r>
                      <a:r>
                        <a:rPr lang="en-US" sz="1400" dirty="0" err="1"/>
                        <a:t>URLConnection</a:t>
                      </a:r>
                      <a:r>
                        <a:rPr lang="en-US" sz="1400" dirty="0"/>
                        <a:t> is the </a:t>
                      </a:r>
                      <a:r>
                        <a:rPr lang="en-US" sz="1400" dirty="0" err="1"/>
                        <a:t>superclass</a:t>
                      </a:r>
                      <a:r>
                        <a:rPr lang="en-US" sz="1400" dirty="0"/>
                        <a:t> of all classes that represent a communications link between the application and a URL.</a:t>
                      </a:r>
                      <a:endParaRPr lang="en-US" sz="1400" dirty="0">
                        <a:latin typeface="Calibri"/>
                      </a:endParaRPr>
                    </a:p>
                  </a:txBody>
                  <a:tcPr marL="39626" marR="39626" marT="23775" marB="23775" anchor="ctr"/>
                </a:tc>
              </a:tr>
            </a:tbl>
          </a:graphicData>
        </a:graphic>
      </p:graphicFrame>
    </p:spTree>
    <p:extLst>
      <p:ext uri="{BB962C8B-B14F-4D97-AF65-F5344CB8AC3E}">
        <p14:creationId xmlns:p14="http://schemas.microsoft.com/office/powerpoint/2010/main" xmlns="" val="55406071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970318"/>
          </a:xfrm>
          <a:prstGeom prst="rect">
            <a:avLst/>
          </a:prstGeom>
          <a:noFill/>
        </p:spPr>
        <p:txBody>
          <a:bodyPr wrap="square" rtlCol="0">
            <a:spAutoFit/>
          </a:bodyPr>
          <a:lstStyle/>
          <a:p>
            <a:pPr marL="0" lvl="2"/>
            <a:r>
              <a:rPr lang="en-US" b="1" dirty="0" smtClean="0">
                <a:solidFill>
                  <a:srgbClr val="C00000"/>
                </a:solidFill>
              </a:rPr>
              <a:t>C)  Network Protocols Supported:</a:t>
            </a:r>
            <a:endParaRPr lang="en-US" dirty="0" smtClean="0">
              <a:solidFill>
                <a:srgbClr val="C00000"/>
              </a:solidFill>
            </a:endParaRPr>
          </a:p>
          <a:p>
            <a:pPr marL="288925" algn="just"/>
            <a:r>
              <a:rPr lang="en-US" dirty="0" smtClean="0"/>
              <a:t>The java.net package provides support for the two common network protocols:</a:t>
            </a:r>
          </a:p>
          <a:p>
            <a:pPr marL="288925" lvl="0" algn="just"/>
            <a:endParaRPr lang="en-US" b="1" dirty="0" smtClean="0"/>
          </a:p>
          <a:p>
            <a:pPr marL="288925" lvl="0" algn="just"/>
            <a:endParaRPr lang="en-US" b="1" dirty="0" smtClean="0"/>
          </a:p>
          <a:p>
            <a:pPr marL="288925" lvl="0" algn="just"/>
            <a:endParaRPr lang="en-US" b="1" dirty="0" smtClean="0"/>
          </a:p>
          <a:p>
            <a:pPr lvl="0" algn="just"/>
            <a:r>
              <a:rPr lang="en-US" b="1" dirty="0" smtClean="0"/>
              <a:t>1)  TCP: </a:t>
            </a:r>
            <a:endParaRPr lang="en-US" dirty="0" smtClean="0"/>
          </a:p>
          <a:p>
            <a:pPr marL="288925" algn="just"/>
            <a:r>
              <a:rPr lang="en-US" dirty="0" smtClean="0"/>
              <a:t>TCP stands for Transmission Control Protocol, which allows for reliable communication between two applications. TCP is typically used over the Internet Protocol, which is referred to as TCP/IP.</a:t>
            </a:r>
          </a:p>
          <a:p>
            <a:pPr lvl="0" algn="just"/>
            <a:r>
              <a:rPr lang="en-US" b="1" dirty="0" smtClean="0"/>
              <a:t>2)  UDP: </a:t>
            </a:r>
            <a:endParaRPr lang="en-US" dirty="0" smtClean="0"/>
          </a:p>
          <a:p>
            <a:pPr marL="288925" algn="just"/>
            <a:r>
              <a:rPr lang="en-US" dirty="0" smtClean="0"/>
              <a:t>UDP stands for User Datagram Protocol, a connection-less protocol that allows for packets of data to be transmitted between applications.</a:t>
            </a:r>
          </a:p>
          <a:p>
            <a:pPr marL="0" lvl="2"/>
            <a:endParaRPr lang="en-US" dirty="0" smtClean="0">
              <a:solidFill>
                <a:srgbClr val="C00000"/>
              </a:solidFill>
            </a:endParaRP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8" name="Diagram 17"/>
          <p:cNvGraphicFramePr/>
          <p:nvPr/>
        </p:nvGraphicFramePr>
        <p:xfrm>
          <a:off x="1524000" y="1828800"/>
          <a:ext cx="6096000" cy="68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187723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pPr marL="0" lvl="2"/>
            <a:r>
              <a:rPr lang="en-US" b="1" dirty="0" smtClean="0">
                <a:solidFill>
                  <a:srgbClr val="C00000"/>
                </a:solidFill>
              </a:rPr>
              <a:t>C)  Network Protocols Supported:</a:t>
            </a:r>
            <a:endParaRPr lang="en-US" dirty="0" smtClean="0">
              <a:solidFill>
                <a:srgbClr val="C00000"/>
              </a:solidFill>
            </a:endParaRPr>
          </a:p>
          <a:p>
            <a:pPr lvl="0"/>
            <a:r>
              <a:rPr lang="en-US" b="1" dirty="0" smtClean="0"/>
              <a:t>a)  Socket Programming: </a:t>
            </a:r>
            <a:endParaRPr lang="en-US" dirty="0" smtClean="0"/>
          </a:p>
          <a:p>
            <a:pPr marL="288925" algn="just"/>
            <a:r>
              <a:rPr lang="en-US" dirty="0" smtClean="0"/>
              <a:t>This is most widely used concept in Networking and it has been explained in very detail. Sockets provide the communication mechanism between two computers using TCP. A client program creates a socket on its end of the communication and attempts to connect that socket to a server. </a:t>
            </a:r>
          </a:p>
          <a:p>
            <a:pPr marL="288925" algn="just"/>
            <a:r>
              <a:rPr lang="en-US" b="1" dirty="0" smtClean="0"/>
              <a:t>Steps Occurring when Establishing a TCP Connection:</a:t>
            </a:r>
          </a:p>
          <a:p>
            <a:pPr marL="288925" algn="just"/>
            <a:r>
              <a:rPr lang="en-US" dirty="0" smtClean="0"/>
              <a:t>The following steps occur when establishing a TCP connection between two computers using sockets:</a:t>
            </a:r>
          </a:p>
          <a:p>
            <a:pPr marL="577850" lvl="0" indent="-288925">
              <a:buFont typeface="Wingdings" pitchFamily="2" charset="2"/>
              <a:buChar char="§"/>
            </a:pPr>
            <a:r>
              <a:rPr lang="en-US" dirty="0" smtClean="0"/>
              <a:t>The server instantiates a </a:t>
            </a:r>
            <a:r>
              <a:rPr lang="en-US" dirty="0" err="1" smtClean="0"/>
              <a:t>ServerSocket</a:t>
            </a:r>
            <a:r>
              <a:rPr lang="en-US" dirty="0" smtClean="0"/>
              <a:t> object, denoting which port number communication is to occur on.</a:t>
            </a:r>
          </a:p>
          <a:p>
            <a:pPr marL="577850" lvl="0" indent="-288925">
              <a:buFont typeface="Wingdings" pitchFamily="2" charset="2"/>
              <a:buChar char="§"/>
            </a:pPr>
            <a:r>
              <a:rPr lang="en-US" dirty="0" smtClean="0"/>
              <a:t>The server invokes the accept() method of the </a:t>
            </a:r>
            <a:r>
              <a:rPr lang="en-US" dirty="0" err="1" smtClean="0"/>
              <a:t>ServerSocket</a:t>
            </a:r>
            <a:r>
              <a:rPr lang="en-US" dirty="0" smtClean="0"/>
              <a:t> class. This method waits until a client connects to the server on the given port.</a:t>
            </a:r>
          </a:p>
          <a:p>
            <a:pPr marL="577850" lvl="0" indent="-288925">
              <a:buFont typeface="Wingdings" pitchFamily="2" charset="2"/>
              <a:buChar char="§"/>
            </a:pPr>
            <a:r>
              <a:rPr lang="en-US" dirty="0" smtClean="0"/>
              <a:t>After the server is waiting, a client instantiates a Socket object, specifying the server name and port number to connect to.</a:t>
            </a:r>
          </a:p>
          <a:p>
            <a:pPr marL="577850" lvl="0" indent="-288925">
              <a:buFont typeface="Wingdings" pitchFamily="2" charset="2"/>
              <a:buChar char="§"/>
            </a:pPr>
            <a:r>
              <a:rPr lang="en-US" dirty="0" smtClean="0"/>
              <a:t>The constructor of the Socket class attempts to connect the client to the specified server and port number. If communication is established, the client now has a Socket object capable of communicating with the server.</a:t>
            </a:r>
          </a:p>
          <a:p>
            <a:pPr marL="577850" lvl="0" indent="-288925">
              <a:buFont typeface="Wingdings" pitchFamily="2" charset="2"/>
              <a:buChar char="§"/>
            </a:pPr>
            <a:r>
              <a:rPr lang="en-US" dirty="0" smtClean="0"/>
              <a:t>On the server side, the accept() method returns a reference to a new socket on the server that is connected to the client's socket.</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077373926"/>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200329"/>
          </a:xfrm>
          <a:prstGeom prst="rect">
            <a:avLst/>
          </a:prstGeom>
          <a:noFill/>
        </p:spPr>
        <p:txBody>
          <a:bodyPr wrap="square" rtlCol="0">
            <a:spAutoFit/>
          </a:bodyPr>
          <a:lstStyle/>
          <a:p>
            <a:pPr marL="0" lvl="2"/>
            <a:r>
              <a:rPr lang="en-US" b="1" dirty="0" smtClean="0">
                <a:solidFill>
                  <a:srgbClr val="C00000"/>
                </a:solidFill>
              </a:rPr>
              <a:t>C)  Network Protocols Supported:</a:t>
            </a:r>
            <a:endParaRPr lang="en-US" dirty="0" smtClean="0">
              <a:solidFill>
                <a:srgbClr val="C00000"/>
              </a:solidFill>
            </a:endParaRPr>
          </a:p>
          <a:p>
            <a:pPr lvl="0"/>
            <a:r>
              <a:rPr lang="en-US" b="1" dirty="0" smtClean="0"/>
              <a:t>b)  </a:t>
            </a:r>
            <a:r>
              <a:rPr lang="en-US" b="1" dirty="0" err="1" smtClean="0"/>
              <a:t>ServerSocket</a:t>
            </a:r>
            <a:r>
              <a:rPr lang="en-US" b="1" dirty="0" smtClean="0"/>
              <a:t> Class Methods:</a:t>
            </a:r>
            <a:endParaRPr lang="en-US" dirty="0" smtClean="0"/>
          </a:p>
          <a:p>
            <a:pPr marL="288925" algn="just"/>
            <a:r>
              <a:rPr lang="en-US" dirty="0" smtClean="0"/>
              <a:t>The </a:t>
            </a:r>
            <a:r>
              <a:rPr lang="en-US" dirty="0" err="1" smtClean="0"/>
              <a:t>java.net.ServerSocket</a:t>
            </a:r>
            <a:r>
              <a:rPr lang="en-US" dirty="0" smtClean="0"/>
              <a:t> class is used by server applications to obtain a port and listen for client requests The </a:t>
            </a:r>
            <a:r>
              <a:rPr lang="en-US" dirty="0" err="1" smtClean="0"/>
              <a:t>ServerSocket</a:t>
            </a:r>
            <a:r>
              <a:rPr lang="en-US" dirty="0" smtClean="0"/>
              <a:t> class has four constructors: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3" name="Table 12"/>
          <p:cNvGraphicFramePr>
            <a:graphicFrameLocks noGrp="1"/>
          </p:cNvGraphicFramePr>
          <p:nvPr/>
        </p:nvGraphicFramePr>
        <p:xfrm>
          <a:off x="457200" y="2511359"/>
          <a:ext cx="8458200" cy="3435096"/>
        </p:xfrm>
        <a:graphic>
          <a:graphicData uri="http://schemas.openxmlformats.org/drawingml/2006/table">
            <a:tbl>
              <a:tblPr/>
              <a:tblGrid>
                <a:gridCol w="719890"/>
                <a:gridCol w="7738310"/>
              </a:tblGrid>
              <a:tr h="0">
                <a:tc>
                  <a:txBody>
                    <a:bodyPr/>
                    <a:lstStyle/>
                    <a:p>
                      <a:pPr marL="0" marR="0" algn="ctr">
                        <a:lnSpc>
                          <a:spcPct val="115000"/>
                        </a:lnSpc>
                        <a:spcBef>
                          <a:spcPts val="0"/>
                        </a:spcBef>
                        <a:spcAft>
                          <a:spcPts val="0"/>
                        </a:spcAft>
                      </a:pPr>
                      <a:r>
                        <a:rPr lang="en-US" sz="1400" b="1" dirty="0">
                          <a:solidFill>
                            <a:srgbClr val="000000"/>
                          </a:solidFill>
                          <a:latin typeface="Arial"/>
                          <a:ea typeface="Times New Roman"/>
                          <a:cs typeface="Times New Roman"/>
                        </a:rPr>
                        <a:t>SN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Methods with Description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276225" algn="ctr">
                        <a:lnSpc>
                          <a:spcPct val="115000"/>
                        </a:lnSpc>
                        <a:spcBef>
                          <a:spcPts val="0"/>
                        </a:spcBef>
                        <a:spcAft>
                          <a:spcPts val="0"/>
                        </a:spcAft>
                      </a:pPr>
                      <a:r>
                        <a:rPr lang="en-US" sz="1400" b="1" dirty="0" smtClean="0">
                          <a:solidFill>
                            <a:srgbClr val="000000"/>
                          </a:solidFill>
                          <a:latin typeface="Arial"/>
                          <a:ea typeface="Times New Roman"/>
                          <a:cs typeface="Times New Roman"/>
                        </a:rPr>
                        <a:t>1</a:t>
                      </a:r>
                      <a:r>
                        <a:rPr lang="en-US" sz="1400" b="1" dirty="0">
                          <a:solidFill>
                            <a:srgbClr val="000000"/>
                          </a:solidFill>
                          <a:latin typeface="Arial"/>
                          <a:ea typeface="Times New Roman"/>
                          <a:cs typeface="Times New Roman"/>
                        </a:rPr>
                        <a: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a:t>
                      </a:r>
                      <a:r>
                        <a:rPr lang="en-US" sz="1400" b="1" dirty="0" err="1">
                          <a:solidFill>
                            <a:srgbClr val="000000"/>
                          </a:solidFill>
                          <a:latin typeface="Arial"/>
                          <a:ea typeface="Times New Roman"/>
                          <a:cs typeface="Times New Roman"/>
                        </a:rPr>
                        <a:t>ServerSocket</a:t>
                      </a:r>
                      <a:r>
                        <a:rPr lang="en-US" sz="1400" b="1" dirty="0">
                          <a:solidFill>
                            <a:srgbClr val="000000"/>
                          </a:solidFill>
                          <a:latin typeface="Arial"/>
                          <a:ea typeface="Times New Roman"/>
                          <a:cs typeface="Times New Roman"/>
                        </a:rPr>
                        <a:t>(</a:t>
                      </a:r>
                      <a:r>
                        <a:rPr lang="en-US" sz="1400" b="1" dirty="0" err="1">
                          <a:solidFill>
                            <a:srgbClr val="000000"/>
                          </a:solidFill>
                          <a:latin typeface="Arial"/>
                          <a:ea typeface="Times New Roman"/>
                          <a:cs typeface="Times New Roman"/>
                        </a:rPr>
                        <a:t>int</a:t>
                      </a:r>
                      <a:r>
                        <a:rPr lang="en-US" sz="1400" b="1" dirty="0">
                          <a:solidFill>
                            <a:srgbClr val="000000"/>
                          </a:solidFill>
                          <a:latin typeface="Arial"/>
                          <a:ea typeface="Times New Roman"/>
                          <a:cs typeface="Times New Roman"/>
                        </a:rPr>
                        <a:t> port) throws </a:t>
                      </a:r>
                      <a:r>
                        <a:rPr lang="en-US" sz="1400" b="1" dirty="0" err="1">
                          <a:solidFill>
                            <a:srgbClr val="000000"/>
                          </a:solidFill>
                          <a:latin typeface="Arial"/>
                          <a:ea typeface="Times New Roman"/>
                          <a:cs typeface="Times New Roman"/>
                        </a:rPr>
                        <a:t>IOException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Attempts to create a server socket bound to the specified port. An exception occurs if the port is already bound by another application.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a:solidFill>
                            <a:srgbClr val="000000"/>
                          </a:solidFill>
                          <a:latin typeface="Arial"/>
                          <a:ea typeface="Times New Roman"/>
                          <a:cs typeface="Times New Roman"/>
                        </a:rPr>
                        <a:t>public ServerSocket(int port, int backlog) throws IOException</a:t>
                      </a:r>
                      <a:r>
                        <a:rPr lang="en-US" sz="1400">
                          <a:solidFill>
                            <a:srgbClr val="000000"/>
                          </a:solidFill>
                          <a:latin typeface="Arial"/>
                          <a:ea typeface="Times New Roman"/>
                          <a:cs typeface="Times New Roman"/>
                        </a:rPr>
                        <a:t/>
                      </a:r>
                      <a:br>
                        <a:rPr lang="en-US" sz="1400">
                          <a:solidFill>
                            <a:srgbClr val="000000"/>
                          </a:solidFill>
                          <a:latin typeface="Arial"/>
                          <a:ea typeface="Times New Roman"/>
                          <a:cs typeface="Times New Roman"/>
                        </a:rPr>
                      </a:br>
                      <a:r>
                        <a:rPr lang="en-US" sz="1400">
                          <a:solidFill>
                            <a:srgbClr val="000000"/>
                          </a:solidFill>
                          <a:latin typeface="Arial"/>
                          <a:ea typeface="Times New Roman"/>
                          <a:cs typeface="Times New Roman"/>
                        </a:rPr>
                        <a:t>Similar to the previous constructor, the backlog parameter specifies how many incoming clients to store in a wait queue.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3)</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a:t>
                      </a:r>
                      <a:r>
                        <a:rPr lang="en-US" sz="1400" b="1" dirty="0" err="1">
                          <a:solidFill>
                            <a:srgbClr val="000000"/>
                          </a:solidFill>
                          <a:latin typeface="Arial"/>
                          <a:ea typeface="Times New Roman"/>
                          <a:cs typeface="Times New Roman"/>
                        </a:rPr>
                        <a:t>ServerSocket</a:t>
                      </a:r>
                      <a:r>
                        <a:rPr lang="en-US" sz="1400" b="1" dirty="0">
                          <a:solidFill>
                            <a:srgbClr val="000000"/>
                          </a:solidFill>
                          <a:latin typeface="Arial"/>
                          <a:ea typeface="Times New Roman"/>
                          <a:cs typeface="Times New Roman"/>
                        </a:rPr>
                        <a:t>(</a:t>
                      </a:r>
                      <a:r>
                        <a:rPr lang="en-US" sz="1400" b="1" dirty="0" err="1">
                          <a:solidFill>
                            <a:srgbClr val="000000"/>
                          </a:solidFill>
                          <a:latin typeface="Arial"/>
                          <a:ea typeface="Times New Roman"/>
                          <a:cs typeface="Times New Roman"/>
                        </a:rPr>
                        <a:t>int</a:t>
                      </a:r>
                      <a:r>
                        <a:rPr lang="en-US" sz="1400" b="1" dirty="0">
                          <a:solidFill>
                            <a:srgbClr val="000000"/>
                          </a:solidFill>
                          <a:latin typeface="Arial"/>
                          <a:ea typeface="Times New Roman"/>
                          <a:cs typeface="Times New Roman"/>
                        </a:rPr>
                        <a:t> port, </a:t>
                      </a:r>
                      <a:r>
                        <a:rPr lang="en-US" sz="1400" b="1" dirty="0" err="1">
                          <a:solidFill>
                            <a:srgbClr val="000000"/>
                          </a:solidFill>
                          <a:latin typeface="Arial"/>
                          <a:ea typeface="Times New Roman"/>
                          <a:cs typeface="Times New Roman"/>
                        </a:rPr>
                        <a:t>int</a:t>
                      </a:r>
                      <a:r>
                        <a:rPr lang="en-US" sz="1400" b="1" dirty="0">
                          <a:solidFill>
                            <a:srgbClr val="000000"/>
                          </a:solidFill>
                          <a:latin typeface="Arial"/>
                          <a:ea typeface="Times New Roman"/>
                          <a:cs typeface="Times New Roman"/>
                        </a:rPr>
                        <a:t> backlog, </a:t>
                      </a:r>
                      <a:r>
                        <a:rPr lang="en-US" sz="1400" b="1" dirty="0" err="1">
                          <a:solidFill>
                            <a:srgbClr val="000000"/>
                          </a:solidFill>
                          <a:latin typeface="Arial"/>
                          <a:ea typeface="Times New Roman"/>
                          <a:cs typeface="Times New Roman"/>
                        </a:rPr>
                        <a:t>InetAddress</a:t>
                      </a:r>
                      <a:r>
                        <a:rPr lang="en-US" sz="1400" b="1" dirty="0">
                          <a:solidFill>
                            <a:srgbClr val="000000"/>
                          </a:solidFill>
                          <a:latin typeface="Arial"/>
                          <a:ea typeface="Times New Roman"/>
                          <a:cs typeface="Times New Roman"/>
                        </a:rPr>
                        <a:t> address) throws </a:t>
                      </a:r>
                      <a:r>
                        <a:rPr lang="en-US" sz="1400" b="1" dirty="0" err="1">
                          <a:solidFill>
                            <a:srgbClr val="000000"/>
                          </a:solidFill>
                          <a:latin typeface="Arial"/>
                          <a:ea typeface="Times New Roman"/>
                          <a:cs typeface="Times New Roman"/>
                        </a:rPr>
                        <a:t>IOException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Similar to the previous constructor, the </a:t>
                      </a:r>
                      <a:r>
                        <a:rPr lang="en-US" sz="1400" dirty="0" err="1">
                          <a:solidFill>
                            <a:srgbClr val="000000"/>
                          </a:solidFill>
                          <a:latin typeface="Arial"/>
                          <a:ea typeface="Times New Roman"/>
                          <a:cs typeface="Times New Roman"/>
                        </a:rPr>
                        <a:t>InetAddress</a:t>
                      </a:r>
                      <a:r>
                        <a:rPr lang="en-US" sz="1400" dirty="0">
                          <a:solidFill>
                            <a:srgbClr val="000000"/>
                          </a:solidFill>
                          <a:latin typeface="Arial"/>
                          <a:ea typeface="Times New Roman"/>
                          <a:cs typeface="Times New Roman"/>
                        </a:rPr>
                        <a:t> parameter specifies the local IP address to bind to. The </a:t>
                      </a:r>
                      <a:r>
                        <a:rPr lang="en-US" sz="1400" dirty="0" err="1">
                          <a:solidFill>
                            <a:srgbClr val="000000"/>
                          </a:solidFill>
                          <a:latin typeface="Arial"/>
                          <a:ea typeface="Times New Roman"/>
                          <a:cs typeface="Times New Roman"/>
                        </a:rPr>
                        <a:t>InetAddress</a:t>
                      </a:r>
                      <a:r>
                        <a:rPr lang="en-US" sz="1400" dirty="0">
                          <a:solidFill>
                            <a:srgbClr val="000000"/>
                          </a:solidFill>
                          <a:latin typeface="Arial"/>
                          <a:ea typeface="Times New Roman"/>
                          <a:cs typeface="Times New Roman"/>
                        </a:rPr>
                        <a:t> is used for servers that may have multiple IP addresses, allowing the server to specify which of its IP addresses to accept client requests 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4)</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a:t>
                      </a:r>
                      <a:r>
                        <a:rPr lang="en-US" sz="1400" b="1" dirty="0" err="1">
                          <a:solidFill>
                            <a:srgbClr val="000000"/>
                          </a:solidFill>
                          <a:latin typeface="Arial"/>
                          <a:ea typeface="Times New Roman"/>
                          <a:cs typeface="Times New Roman"/>
                        </a:rPr>
                        <a:t>ServerSocket</a:t>
                      </a:r>
                      <a:r>
                        <a:rPr lang="en-US" sz="1400" b="1" dirty="0">
                          <a:solidFill>
                            <a:srgbClr val="000000"/>
                          </a:solidFill>
                          <a:latin typeface="Arial"/>
                          <a:ea typeface="Times New Roman"/>
                          <a:cs typeface="Times New Roman"/>
                        </a:rPr>
                        <a:t>() throws </a:t>
                      </a:r>
                      <a:r>
                        <a:rPr lang="en-US" sz="1400" b="1" dirty="0" err="1">
                          <a:solidFill>
                            <a:srgbClr val="000000"/>
                          </a:solidFill>
                          <a:latin typeface="Arial"/>
                          <a:ea typeface="Times New Roman"/>
                          <a:cs typeface="Times New Roman"/>
                        </a:rPr>
                        <a:t>IOException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Creates an unbound server socket. When using this constructor, use the bind() method when you are ready to bind the server socket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41143479"/>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477328"/>
          </a:xfrm>
          <a:prstGeom prst="rect">
            <a:avLst/>
          </a:prstGeom>
          <a:noFill/>
        </p:spPr>
        <p:txBody>
          <a:bodyPr wrap="square" rtlCol="0">
            <a:spAutoFit/>
          </a:bodyPr>
          <a:lstStyle/>
          <a:p>
            <a:pPr marL="0" lvl="2"/>
            <a:r>
              <a:rPr lang="en-US" b="1" dirty="0" smtClean="0">
                <a:solidFill>
                  <a:srgbClr val="C00000"/>
                </a:solidFill>
              </a:rPr>
              <a:t>C)  Network Protocols Supported:</a:t>
            </a:r>
            <a:endParaRPr lang="en-US" dirty="0" smtClean="0">
              <a:solidFill>
                <a:srgbClr val="C00000"/>
              </a:solidFill>
            </a:endParaRPr>
          </a:p>
          <a:p>
            <a:pPr lvl="0"/>
            <a:r>
              <a:rPr lang="en-US" b="1" dirty="0" smtClean="0"/>
              <a:t>b)  </a:t>
            </a:r>
            <a:r>
              <a:rPr lang="en-US" b="1" dirty="0" err="1" smtClean="0"/>
              <a:t>ServerSocket</a:t>
            </a:r>
            <a:r>
              <a:rPr lang="en-US" b="1" dirty="0" smtClean="0"/>
              <a:t> Class Methods:</a:t>
            </a:r>
            <a:endParaRPr lang="en-US" dirty="0" smtClean="0"/>
          </a:p>
          <a:p>
            <a:pPr marL="288925" algn="just"/>
            <a:r>
              <a:rPr lang="en-US" dirty="0" smtClean="0"/>
              <a:t>If the </a:t>
            </a:r>
            <a:r>
              <a:rPr lang="en-US" dirty="0" err="1" smtClean="0"/>
              <a:t>ServerSocket</a:t>
            </a:r>
            <a:r>
              <a:rPr lang="en-US" dirty="0" smtClean="0"/>
              <a:t> constructor does not throw an exception, it means that your application has successfully bound to the specified port and is ready for client requests. Here are some of the common methods of the </a:t>
            </a:r>
            <a:r>
              <a:rPr lang="en-US" dirty="0" err="1" smtClean="0"/>
              <a:t>ServerSocket</a:t>
            </a:r>
            <a:r>
              <a:rPr lang="en-US" dirty="0" smtClean="0"/>
              <a:t> class: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224135"/>
            <a:ext cx="4572000" cy="461665"/>
          </a:xfrm>
          <a:prstGeom prst="rect">
            <a:avLst/>
          </a:prstGeom>
          <a:noFill/>
        </p:spPr>
        <p:txBody>
          <a:bodyPr wrap="square" rtlCol="0">
            <a:spAutoFit/>
          </a:bodyPr>
          <a:lstStyle/>
          <a:p>
            <a:r>
              <a:rPr lang="en-US" sz="2400" b="1" dirty="0" smtClean="0">
                <a:solidFill>
                  <a:srgbClr val="002060"/>
                </a:solidFill>
              </a:rPr>
              <a:t>2.2  Java.net Package</a:t>
            </a:r>
            <a:endParaRPr lang="en-US" sz="2400" b="1" dirty="0">
              <a:solidFill>
                <a:srgbClr val="002060"/>
              </a:solidFill>
              <a:latin typeface="Arial" pitchFamily="34" charset="0"/>
              <a:cs typeface="Arial" pitchFamily="34" charset="0"/>
            </a:endParaRPr>
          </a:p>
        </p:txBody>
      </p:sp>
      <p:graphicFrame>
        <p:nvGraphicFramePr>
          <p:cNvPr id="16" name="Table 15"/>
          <p:cNvGraphicFramePr>
            <a:graphicFrameLocks noGrp="1"/>
          </p:cNvGraphicFramePr>
          <p:nvPr/>
        </p:nvGraphicFramePr>
        <p:xfrm>
          <a:off x="381000" y="2514600"/>
          <a:ext cx="8534400" cy="3189732"/>
        </p:xfrm>
        <a:graphic>
          <a:graphicData uri="http://schemas.openxmlformats.org/drawingml/2006/table">
            <a:tbl>
              <a:tblPr/>
              <a:tblGrid>
                <a:gridCol w="781025"/>
                <a:gridCol w="7753375"/>
              </a:tblGrid>
              <a:tr h="114935">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SN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Methods with Description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1)</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a:solidFill>
                            <a:srgbClr val="000000"/>
                          </a:solidFill>
                          <a:latin typeface="Arial"/>
                          <a:ea typeface="Times New Roman"/>
                          <a:cs typeface="Times New Roman"/>
                        </a:rPr>
                        <a:t>public int getLocalPort()</a:t>
                      </a:r>
                      <a:r>
                        <a:rPr lang="en-US" sz="1400">
                          <a:solidFill>
                            <a:srgbClr val="000000"/>
                          </a:solidFill>
                          <a:latin typeface="Arial"/>
                          <a:ea typeface="Times New Roman"/>
                          <a:cs typeface="Times New Roman"/>
                        </a:rPr>
                        <a:t/>
                      </a:r>
                      <a:br>
                        <a:rPr lang="en-US" sz="1400">
                          <a:solidFill>
                            <a:srgbClr val="000000"/>
                          </a:solidFill>
                          <a:latin typeface="Arial"/>
                          <a:ea typeface="Times New Roman"/>
                          <a:cs typeface="Times New Roman"/>
                        </a:rPr>
                      </a:br>
                      <a:r>
                        <a:rPr lang="en-US" sz="1400">
                          <a:solidFill>
                            <a:srgbClr val="000000"/>
                          </a:solidFill>
                          <a:latin typeface="Arial"/>
                          <a:ea typeface="Times New Roman"/>
                          <a:cs typeface="Times New Roman"/>
                        </a:rPr>
                        <a:t>Returns the port that the server socket is listening on. This method is useful if you passed in 0 as the port number in a constructor and let the server find a port for you.</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Socket accept() throws </a:t>
                      </a:r>
                      <a:r>
                        <a:rPr lang="en-US" sz="1400" b="1" dirty="0" err="1">
                          <a:solidFill>
                            <a:srgbClr val="000000"/>
                          </a:solidFill>
                          <a:latin typeface="Arial"/>
                          <a:ea typeface="Times New Roman"/>
                          <a:cs typeface="Times New Roman"/>
                        </a:rPr>
                        <a:t>IOException</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Waits for an incoming client. This method blocks until either a client connects to the server on the specified port or the socket times out, assuming that the time-out value has been set using the </a:t>
                      </a:r>
                      <a:r>
                        <a:rPr lang="en-US" sz="1400" dirty="0" err="1">
                          <a:solidFill>
                            <a:srgbClr val="000000"/>
                          </a:solidFill>
                          <a:latin typeface="Arial"/>
                          <a:ea typeface="Times New Roman"/>
                          <a:cs typeface="Times New Roman"/>
                        </a:rPr>
                        <a:t>setSoTimeout</a:t>
                      </a:r>
                      <a:r>
                        <a:rPr lang="en-US" sz="1400" dirty="0">
                          <a:solidFill>
                            <a:srgbClr val="000000"/>
                          </a:solidFill>
                          <a:latin typeface="Arial"/>
                          <a:ea typeface="Times New Roman"/>
                          <a:cs typeface="Times New Roman"/>
                        </a:rPr>
                        <a:t>() method. Otherwise, this method blocks indefinitely</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3)</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a:solidFill>
                            <a:srgbClr val="000000"/>
                          </a:solidFill>
                          <a:latin typeface="Arial"/>
                          <a:ea typeface="Times New Roman"/>
                          <a:cs typeface="Times New Roman"/>
                        </a:rPr>
                        <a:t>public void setSoTimeout(int timeout)</a:t>
                      </a:r>
                      <a:r>
                        <a:rPr lang="en-US" sz="1400">
                          <a:solidFill>
                            <a:srgbClr val="000000"/>
                          </a:solidFill>
                          <a:latin typeface="Arial"/>
                          <a:ea typeface="Times New Roman"/>
                          <a:cs typeface="Times New Roman"/>
                        </a:rPr>
                        <a:t/>
                      </a:r>
                      <a:br>
                        <a:rPr lang="en-US" sz="1400">
                          <a:solidFill>
                            <a:srgbClr val="000000"/>
                          </a:solidFill>
                          <a:latin typeface="Arial"/>
                          <a:ea typeface="Times New Roman"/>
                          <a:cs typeface="Times New Roman"/>
                        </a:rPr>
                      </a:br>
                      <a:r>
                        <a:rPr lang="en-US" sz="1400">
                          <a:solidFill>
                            <a:srgbClr val="000000"/>
                          </a:solidFill>
                          <a:latin typeface="Arial"/>
                          <a:ea typeface="Times New Roman"/>
                          <a:cs typeface="Times New Roman"/>
                        </a:rPr>
                        <a:t>Sets the time-out value for how long the server socket waits for a client during the accept().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solidFill>
                            <a:srgbClr val="000000"/>
                          </a:solidFill>
                          <a:latin typeface="Arial"/>
                          <a:ea typeface="Times New Roman"/>
                          <a:cs typeface="Times New Roman"/>
                        </a:rPr>
                        <a:t>4)</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solidFill>
                            <a:srgbClr val="000000"/>
                          </a:solidFill>
                          <a:latin typeface="Arial"/>
                          <a:ea typeface="Times New Roman"/>
                          <a:cs typeface="Times New Roman"/>
                        </a:rPr>
                        <a:t>public void bind(</a:t>
                      </a:r>
                      <a:r>
                        <a:rPr lang="en-US" sz="1400" b="1" dirty="0" err="1">
                          <a:solidFill>
                            <a:srgbClr val="000000"/>
                          </a:solidFill>
                          <a:latin typeface="Arial"/>
                          <a:ea typeface="Times New Roman"/>
                          <a:cs typeface="Times New Roman"/>
                        </a:rPr>
                        <a:t>SocketAddress</a:t>
                      </a:r>
                      <a:r>
                        <a:rPr lang="en-US" sz="1400" b="1" dirty="0">
                          <a:solidFill>
                            <a:srgbClr val="000000"/>
                          </a:solidFill>
                          <a:latin typeface="Arial"/>
                          <a:ea typeface="Times New Roman"/>
                          <a:cs typeface="Times New Roman"/>
                        </a:rPr>
                        <a:t> host, </a:t>
                      </a:r>
                      <a:r>
                        <a:rPr lang="en-US" sz="1400" b="1" dirty="0" err="1">
                          <a:solidFill>
                            <a:srgbClr val="000000"/>
                          </a:solidFill>
                          <a:latin typeface="Arial"/>
                          <a:ea typeface="Times New Roman"/>
                          <a:cs typeface="Times New Roman"/>
                        </a:rPr>
                        <a:t>int</a:t>
                      </a:r>
                      <a:r>
                        <a:rPr lang="en-US" sz="1400" b="1" dirty="0">
                          <a:solidFill>
                            <a:srgbClr val="000000"/>
                          </a:solidFill>
                          <a:latin typeface="Arial"/>
                          <a:ea typeface="Times New Roman"/>
                          <a:cs typeface="Times New Roman"/>
                        </a:rPr>
                        <a:t> backlog)</a:t>
                      </a:r>
                      <a:r>
                        <a:rPr lang="en-US" sz="1400" dirty="0">
                          <a:solidFill>
                            <a:srgbClr val="000000"/>
                          </a:solidFill>
                          <a:latin typeface="Arial"/>
                          <a:ea typeface="Times New Roman"/>
                          <a:cs typeface="Times New Roman"/>
                        </a:rPr>
                        <a:t/>
                      </a:r>
                      <a:br>
                        <a:rPr lang="en-US" sz="1400" dirty="0">
                          <a:solidFill>
                            <a:srgbClr val="000000"/>
                          </a:solidFill>
                          <a:latin typeface="Arial"/>
                          <a:ea typeface="Times New Roman"/>
                          <a:cs typeface="Times New Roman"/>
                        </a:rPr>
                      </a:br>
                      <a:r>
                        <a:rPr lang="en-US" sz="1400" dirty="0">
                          <a:solidFill>
                            <a:srgbClr val="000000"/>
                          </a:solidFill>
                          <a:latin typeface="Arial"/>
                          <a:ea typeface="Times New Roman"/>
                          <a:cs typeface="Times New Roman"/>
                        </a:rPr>
                        <a:t>Binds the socket to the specified server and port in the </a:t>
                      </a:r>
                      <a:r>
                        <a:rPr lang="en-US" sz="1400" dirty="0" err="1">
                          <a:solidFill>
                            <a:srgbClr val="000000"/>
                          </a:solidFill>
                          <a:latin typeface="Arial"/>
                          <a:ea typeface="Times New Roman"/>
                          <a:cs typeface="Times New Roman"/>
                        </a:rPr>
                        <a:t>SocketAddress</a:t>
                      </a:r>
                      <a:r>
                        <a:rPr lang="en-US" sz="1400" dirty="0">
                          <a:solidFill>
                            <a:srgbClr val="000000"/>
                          </a:solidFill>
                          <a:latin typeface="Arial"/>
                          <a:ea typeface="Times New Roman"/>
                          <a:cs typeface="Times New Roman"/>
                        </a:rPr>
                        <a:t> object. Use this method if you instantiated the </a:t>
                      </a:r>
                      <a:r>
                        <a:rPr lang="en-US" sz="1400" dirty="0" err="1">
                          <a:solidFill>
                            <a:srgbClr val="000000"/>
                          </a:solidFill>
                          <a:latin typeface="Arial"/>
                          <a:ea typeface="Times New Roman"/>
                          <a:cs typeface="Times New Roman"/>
                        </a:rPr>
                        <a:t>ServerSocket</a:t>
                      </a:r>
                      <a:r>
                        <a:rPr lang="en-US" sz="1400" dirty="0">
                          <a:solidFill>
                            <a:srgbClr val="000000"/>
                          </a:solidFill>
                          <a:latin typeface="Arial"/>
                          <a:ea typeface="Times New Roman"/>
                          <a:cs typeface="Times New Roman"/>
                        </a:rPr>
                        <a:t> using the no-argument constructor.</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635792525"/>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801314"/>
          </a:xfrm>
          <a:prstGeom prst="rect">
            <a:avLst/>
          </a:prstGeom>
          <a:noFill/>
        </p:spPr>
        <p:txBody>
          <a:bodyPr wrap="square" rtlCol="0">
            <a:spAutoFit/>
          </a:bodyPr>
          <a:lstStyle/>
          <a:p>
            <a:pPr algn="just"/>
            <a:r>
              <a:rPr lang="en-US" dirty="0" smtClean="0"/>
              <a:t>Sockets have two major modes of operation: connection-oriented and connectionless. Connection-oriented sockets operate like a telephone; they must establish a connection and a hang up. Everything that flows between these two events arrives in the same order it was sent. Connectionless sockets operate like the mail-delivery is not guaranteed, and multiple pieces of mail may arrive in a different order than they were sent.</a:t>
            </a:r>
          </a:p>
          <a:p>
            <a:pPr algn="just"/>
            <a:endParaRPr lang="en-US" b="1" dirty="0" smtClean="0">
              <a:solidFill>
                <a:srgbClr val="C00000"/>
              </a:solidFill>
            </a:endParaRPr>
          </a:p>
          <a:p>
            <a:pPr algn="just"/>
            <a:r>
              <a:rPr lang="en-US" b="1" dirty="0" smtClean="0">
                <a:solidFill>
                  <a:srgbClr val="C00000"/>
                </a:solidFill>
              </a:rPr>
              <a:t>A)  Transmission Control Protocol:</a:t>
            </a:r>
            <a:endParaRPr lang="en-US" dirty="0" smtClean="0">
              <a:solidFill>
                <a:srgbClr val="C00000"/>
              </a:solidFill>
            </a:endParaRPr>
          </a:p>
          <a:p>
            <a:pPr marL="288925" algn="just"/>
            <a:r>
              <a:rPr lang="en-US" dirty="0" smtClean="0"/>
              <a:t>Transmission Control Protocol (TCP), which is used in a transport layer, is one of the most widely used protocols to provide connection-oriented sockets. The application hands over data to a TCP socket and the TCP takes care of streaming the data to the destination host. The TCP takes care of all issues like ordering, fragmentation, assembly, lost data detection, duplicates data transmission, etc., on both sides of the communication, which gives the impression to the applications that data is flowing like a continuous stream of bytes from the source application to the destination application. No physical connection at the hardware level exists between two hosts that use TCP sockets. It is all implemented in software. Sometimes, it is also called a virtual connection. The combination of two sockets uniquely defines a connection.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2.3 Connection Oriented Transmission – Stream Socket Class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31338848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4038600" cy="5632311"/>
          </a:xfrm>
          <a:prstGeom prst="rect">
            <a:avLst/>
          </a:prstGeom>
          <a:noFill/>
        </p:spPr>
        <p:txBody>
          <a:bodyPr wrap="square" rtlCol="0">
            <a:spAutoFit/>
          </a:bodyPr>
          <a:lstStyle/>
          <a:p>
            <a:pPr marL="0" lvl="2"/>
            <a:r>
              <a:rPr lang="en-US" b="1" dirty="0" smtClean="0">
                <a:solidFill>
                  <a:srgbClr val="C00000"/>
                </a:solidFill>
              </a:rPr>
              <a:t>B)  Stream Socket Class:</a:t>
            </a:r>
            <a:endParaRPr lang="en-US" dirty="0" smtClean="0">
              <a:solidFill>
                <a:srgbClr val="C00000"/>
              </a:solidFill>
            </a:endParaRPr>
          </a:p>
          <a:p>
            <a:pPr marL="288925" algn="just"/>
            <a:r>
              <a:rPr lang="en-US" dirty="0" smtClean="0"/>
              <a:t>Figure below shows the three classes that implement Java’s stream sockets. The Socket class is the workhorse that both clients and servers use to obtain their socket services. In addition, servers use the </a:t>
            </a:r>
            <a:r>
              <a:rPr lang="en-US" dirty="0" err="1" smtClean="0"/>
              <a:t>ServerSocket</a:t>
            </a:r>
            <a:r>
              <a:rPr lang="en-US" dirty="0" smtClean="0"/>
              <a:t> class to listen for connection requests from clients. Together, these two classes provide abstractions that hide many of the lower-level socket commands from user’s applications. If user is interested in the low-level implementation details, check the </a:t>
            </a:r>
            <a:r>
              <a:rPr lang="en-US" dirty="0" err="1" smtClean="0"/>
              <a:t>Socketlmpl</a:t>
            </a:r>
            <a:r>
              <a:rPr lang="en-US" dirty="0" smtClean="0"/>
              <a:t> abstract class. This is the class that Java JDK licensees must implement-and possibly extend for their respective platforms. Both the Socket and </a:t>
            </a:r>
            <a:r>
              <a:rPr lang="en-US" dirty="0" err="1" smtClean="0"/>
              <a:t>ServerSocket</a:t>
            </a:r>
            <a:r>
              <a:rPr lang="en-US" dirty="0" smtClean="0"/>
              <a:t> classes use these implementations.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2.3 Connection Oriented Transmission – Stream Socket Class</a:t>
            </a:r>
            <a:endParaRPr lang="en-US" sz="2400" b="1" dirty="0">
              <a:solidFill>
                <a:srgbClr val="002060"/>
              </a:solidFill>
              <a:latin typeface="Arial" pitchFamily="34" charset="0"/>
              <a:cs typeface="Arial" pitchFamily="34" charset="0"/>
            </a:endParaRPr>
          </a:p>
        </p:txBody>
      </p:sp>
      <p:grpSp>
        <p:nvGrpSpPr>
          <p:cNvPr id="36866" name="Group 2"/>
          <p:cNvGrpSpPr>
            <a:grpSpLocks/>
          </p:cNvGrpSpPr>
          <p:nvPr/>
        </p:nvGrpSpPr>
        <p:grpSpPr bwMode="auto">
          <a:xfrm>
            <a:off x="4038600" y="1447800"/>
            <a:ext cx="5072062" cy="4953000"/>
            <a:chOff x="2174" y="6820"/>
            <a:chExt cx="7988" cy="6887"/>
          </a:xfrm>
        </p:grpSpPr>
        <p:grpSp>
          <p:nvGrpSpPr>
            <p:cNvPr id="36867" name="Group 3"/>
            <p:cNvGrpSpPr>
              <a:grpSpLocks/>
            </p:cNvGrpSpPr>
            <p:nvPr/>
          </p:nvGrpSpPr>
          <p:grpSpPr bwMode="auto">
            <a:xfrm>
              <a:off x="4062" y="7015"/>
              <a:ext cx="3817" cy="2214"/>
              <a:chOff x="1644" y="7043"/>
              <a:chExt cx="3817" cy="2214"/>
            </a:xfrm>
          </p:grpSpPr>
          <p:sp>
            <p:nvSpPr>
              <p:cNvPr id="36868" name="Text Box 4"/>
              <p:cNvSpPr txBox="1">
                <a:spLocks noChangeArrowheads="1"/>
              </p:cNvSpPr>
              <p:nvPr/>
            </p:nvSpPr>
            <p:spPr bwMode="auto">
              <a:xfrm>
                <a:off x="1644" y="7043"/>
                <a:ext cx="2065" cy="221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ServerSocket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setSocketFactory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accept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close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toString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getInnetAddress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getLocalPort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implAccount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setSoTimeout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6869" name="Rectangle 5"/>
              <p:cNvSpPr>
                <a:spLocks noChangeArrowheads="1"/>
              </p:cNvSpPr>
              <p:nvPr/>
            </p:nvSpPr>
            <p:spPr bwMode="auto">
              <a:xfrm>
                <a:off x="3709" y="7043"/>
                <a:ext cx="1752" cy="221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5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ServerSocket Class</a:t>
                </a:r>
                <a:endParaRPr kumimoji="0" lang="en-US" sz="1800" b="0" i="0" u="none" strike="noStrike" cap="none" normalizeH="0" baseline="0" smtClean="0">
                  <a:ln>
                    <a:noFill/>
                  </a:ln>
                  <a:solidFill>
                    <a:schemeClr val="tx1"/>
                  </a:solidFill>
                  <a:effectLst/>
                  <a:latin typeface="Arial" pitchFamily="34" charset="0"/>
                </a:endParaRPr>
              </a:p>
            </p:txBody>
          </p:sp>
        </p:grpSp>
        <p:grpSp>
          <p:nvGrpSpPr>
            <p:cNvPr id="36870" name="Group 6"/>
            <p:cNvGrpSpPr>
              <a:grpSpLocks/>
            </p:cNvGrpSpPr>
            <p:nvPr/>
          </p:nvGrpSpPr>
          <p:grpSpPr bwMode="auto">
            <a:xfrm>
              <a:off x="3305" y="9377"/>
              <a:ext cx="5617" cy="2024"/>
              <a:chOff x="1644" y="9433"/>
              <a:chExt cx="5617" cy="2024"/>
            </a:xfrm>
          </p:grpSpPr>
          <p:sp>
            <p:nvSpPr>
              <p:cNvPr id="36871" name="Text Box 7"/>
              <p:cNvSpPr txBox="1">
                <a:spLocks noChangeArrowheads="1"/>
              </p:cNvSpPr>
              <p:nvPr/>
            </p:nvSpPr>
            <p:spPr bwMode="auto">
              <a:xfrm>
                <a:off x="1644" y="9433"/>
                <a:ext cx="2336"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Socket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setSocketImplFactory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close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toString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setTcpNoDelay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getTcpNoDelay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setSoLinger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getSoLinger</a:t>
                </a:r>
                <a:endParaRPr kumimoji="0" lang="en-US" sz="1800" b="0" i="0" u="none" strike="noStrike" cap="none" normalizeH="0" baseline="0" smtClean="0">
                  <a:ln>
                    <a:noFill/>
                  </a:ln>
                  <a:solidFill>
                    <a:schemeClr val="tx1"/>
                  </a:solidFill>
                  <a:effectLst/>
                  <a:latin typeface="Arial" pitchFamily="34" charset="0"/>
                </a:endParaRPr>
              </a:p>
            </p:txBody>
          </p:sp>
          <p:sp>
            <p:nvSpPr>
              <p:cNvPr id="36872" name="Rectangle 8"/>
              <p:cNvSpPr>
                <a:spLocks noChangeArrowheads="1"/>
              </p:cNvSpPr>
              <p:nvPr/>
            </p:nvSpPr>
            <p:spPr bwMode="auto">
              <a:xfrm>
                <a:off x="3872" y="9433"/>
                <a:ext cx="1059"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Socket Class</a:t>
                </a:r>
                <a:endParaRPr kumimoji="0" lang="en-US" sz="1800" b="0" i="0" u="none" strike="noStrike" cap="none" normalizeH="0" baseline="0" smtClean="0">
                  <a:ln>
                    <a:noFill/>
                  </a:ln>
                  <a:solidFill>
                    <a:schemeClr val="tx1"/>
                  </a:solidFill>
                  <a:effectLst/>
                  <a:latin typeface="Arial" pitchFamily="34" charset="0"/>
                </a:endParaRPr>
              </a:p>
            </p:txBody>
          </p:sp>
          <p:sp>
            <p:nvSpPr>
              <p:cNvPr id="36873" name="Text Box 9"/>
              <p:cNvSpPr txBox="1">
                <a:spLocks noChangeArrowheads="1"/>
              </p:cNvSpPr>
              <p:nvPr/>
            </p:nvSpPr>
            <p:spPr bwMode="auto">
              <a:xfrm>
                <a:off x="4925" y="9433"/>
                <a:ext cx="2336"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setSoTimeout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getSoTimeout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getInetAddress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getInputStream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getOutputStream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getPort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getLocalPort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getLocalAddress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grpSp>
        <p:grpSp>
          <p:nvGrpSpPr>
            <p:cNvPr id="36874" name="Group 10"/>
            <p:cNvGrpSpPr>
              <a:grpSpLocks/>
            </p:cNvGrpSpPr>
            <p:nvPr/>
          </p:nvGrpSpPr>
          <p:grpSpPr bwMode="auto">
            <a:xfrm>
              <a:off x="2983" y="11568"/>
              <a:ext cx="6411" cy="2024"/>
              <a:chOff x="1638" y="11639"/>
              <a:chExt cx="6411" cy="2024"/>
            </a:xfrm>
          </p:grpSpPr>
          <p:sp>
            <p:nvSpPr>
              <p:cNvPr id="36875" name="Text Box 11"/>
              <p:cNvSpPr txBox="1">
                <a:spLocks noChangeArrowheads="1"/>
              </p:cNvSpPr>
              <p:nvPr/>
            </p:nvSpPr>
            <p:spPr bwMode="auto">
              <a:xfrm>
                <a:off x="1638" y="11639"/>
                <a:ext cx="2336"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SocketImpl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create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bind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listen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connect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accept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available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close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6876" name="Rectangle 12"/>
              <p:cNvSpPr>
                <a:spLocks noChangeArrowheads="1"/>
              </p:cNvSpPr>
              <p:nvPr/>
            </p:nvSpPr>
            <p:spPr bwMode="auto">
              <a:xfrm>
                <a:off x="3866" y="11639"/>
                <a:ext cx="1847"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SocketIMPL Abstract Class</a:t>
                </a:r>
                <a:endParaRPr kumimoji="0" lang="en-US" sz="1800" b="0" i="0" u="none" strike="noStrike" cap="none" normalizeH="0" baseline="0" smtClean="0">
                  <a:ln>
                    <a:noFill/>
                  </a:ln>
                  <a:solidFill>
                    <a:schemeClr val="tx1"/>
                  </a:solidFill>
                  <a:effectLst/>
                  <a:latin typeface="Arial" pitchFamily="34" charset="0"/>
                </a:endParaRPr>
              </a:p>
            </p:txBody>
          </p:sp>
          <p:sp>
            <p:nvSpPr>
              <p:cNvPr id="36877" name="Text Box 13"/>
              <p:cNvSpPr txBox="1">
                <a:spLocks noChangeArrowheads="1"/>
              </p:cNvSpPr>
              <p:nvPr/>
            </p:nvSpPr>
            <p:spPr bwMode="auto">
              <a:xfrm>
                <a:off x="5713" y="11639"/>
                <a:ext cx="2336"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toString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getFileDescriptor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getInnetAddress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getInputStream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getOutputStream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getPort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rPr>
                  <a:t>getLocalPort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grpSp>
        <p:sp>
          <p:nvSpPr>
            <p:cNvPr id="36878" name="Rectangle 14"/>
            <p:cNvSpPr>
              <a:spLocks noChangeArrowheads="1"/>
            </p:cNvSpPr>
            <p:nvPr/>
          </p:nvSpPr>
          <p:spPr bwMode="auto">
            <a:xfrm>
              <a:off x="2174" y="6820"/>
              <a:ext cx="7988" cy="6887"/>
            </a:xfrm>
            <a:prstGeom prst="rect">
              <a:avLst/>
            </a:prstGeom>
            <a:noFill/>
            <a:ln w="19050">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Java.net</a:t>
              </a:r>
              <a:endParaRPr kumimoji="0" lang="en-US" sz="18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3091224280"/>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marL="0" lvl="2"/>
            <a:r>
              <a:rPr lang="en-US" b="1" dirty="0" smtClean="0">
                <a:solidFill>
                  <a:srgbClr val="C00000"/>
                </a:solidFill>
              </a:rPr>
              <a:t>B)  Stream Socket Class:</a:t>
            </a:r>
            <a:endParaRPr lang="en-US" dirty="0" smtClean="0">
              <a:solidFill>
                <a:srgbClr val="C00000"/>
              </a:solidFill>
            </a:endParaRPr>
          </a:p>
          <a:p>
            <a:pPr marL="288925"/>
            <a:r>
              <a:rPr lang="en-US" dirty="0" smtClean="0"/>
              <a:t>Following is a short description of what these classes do: </a:t>
            </a:r>
          </a:p>
          <a:p>
            <a:pPr lvl="0"/>
            <a:r>
              <a:rPr lang="en-US" b="1" dirty="0" smtClean="0"/>
              <a:t>1)  Socket:</a:t>
            </a:r>
            <a:endParaRPr lang="en-US" dirty="0" smtClean="0"/>
          </a:p>
          <a:p>
            <a:pPr marL="288925" algn="just"/>
            <a:r>
              <a:rPr lang="en-US" dirty="0" smtClean="0"/>
              <a:t>Socket implements a streamed socket. Programmer use one of eight Socket constructors to create a socket and passes it the destination port and address information. Once you create a socket, you invoke </a:t>
            </a:r>
            <a:r>
              <a:rPr lang="en-US" dirty="0" err="1" smtClean="0"/>
              <a:t>getInputStream</a:t>
            </a:r>
            <a:r>
              <a:rPr lang="en-US" dirty="0" smtClean="0"/>
              <a:t> and </a:t>
            </a:r>
            <a:r>
              <a:rPr lang="en-US" dirty="0" err="1" smtClean="0"/>
              <a:t>getOutputStream</a:t>
            </a:r>
            <a:r>
              <a:rPr lang="en-US" dirty="0" smtClean="0"/>
              <a:t> to return input and output stream objects that you use to read and write data. </a:t>
            </a:r>
          </a:p>
          <a:p>
            <a:pPr lvl="0" algn="just"/>
            <a:r>
              <a:rPr lang="en-US" b="1" dirty="0" smtClean="0"/>
              <a:t>2)  </a:t>
            </a:r>
            <a:r>
              <a:rPr lang="en-US" b="1" dirty="0" err="1" smtClean="0"/>
              <a:t>ServerSocket</a:t>
            </a:r>
            <a:r>
              <a:rPr lang="en-US" b="1" dirty="0" smtClean="0"/>
              <a:t>:</a:t>
            </a:r>
            <a:endParaRPr lang="en-US" dirty="0" smtClean="0"/>
          </a:p>
          <a:p>
            <a:pPr marL="288925" algn="just"/>
            <a:r>
              <a:rPr lang="en-US" dirty="0" err="1" smtClean="0"/>
              <a:t>ServerSocket</a:t>
            </a:r>
            <a:r>
              <a:rPr lang="en-US" dirty="0" smtClean="0"/>
              <a:t> implements a streamed server-side socket that listens for incoming connections from clients. You invoke the </a:t>
            </a:r>
            <a:r>
              <a:rPr lang="en-US" dirty="0" err="1" smtClean="0"/>
              <a:t>ServerSocket</a:t>
            </a:r>
            <a:r>
              <a:rPr lang="en-US" dirty="0" smtClean="0"/>
              <a:t> constructor to create a server-side socket that listens for a client connection on a local port you specify; you can also specify an optional amount of time to wait for a connection. The call to </a:t>
            </a:r>
            <a:r>
              <a:rPr lang="en-US" dirty="0" err="1" smtClean="0"/>
              <a:t>ServerSockel</a:t>
            </a:r>
            <a:r>
              <a:rPr lang="en-US" dirty="0" smtClean="0"/>
              <a:t> returns when a connection arrives. You can then invoke accept to accept the connection; it returns a Socket object that a server thread can use for future communications with this client. </a:t>
            </a:r>
          </a:p>
          <a:p>
            <a:pPr lvl="0" algn="just"/>
            <a:r>
              <a:rPr lang="en-US" b="1" dirty="0" smtClean="0"/>
              <a:t>3)  </a:t>
            </a:r>
            <a:r>
              <a:rPr lang="en-US" b="1" dirty="0" err="1" smtClean="0"/>
              <a:t>Socketlmpl</a:t>
            </a:r>
            <a:r>
              <a:rPr lang="en-US" b="1" dirty="0" smtClean="0"/>
              <a:t>:</a:t>
            </a:r>
            <a:endParaRPr lang="en-US" dirty="0" smtClean="0"/>
          </a:p>
          <a:p>
            <a:pPr marL="288925" algn="just"/>
            <a:r>
              <a:rPr lang="en-US" dirty="0" err="1" smtClean="0"/>
              <a:t>Socketlmpl</a:t>
            </a:r>
            <a:r>
              <a:rPr lang="en-US" dirty="0" smtClean="0"/>
              <a:t> is an abstract class that defines the socket methods. JDK licensees must implement for their platforms. The licensees may even provide specialized extensions that are suitable for different environments. For example, they may provide AppleTalk or IPX/SPX versions of sockets.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2.3 Connection Oriented Transmission – Stream Socket Class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533196200"/>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139321"/>
          </a:xfrm>
          <a:prstGeom prst="rect">
            <a:avLst/>
          </a:prstGeom>
          <a:noFill/>
        </p:spPr>
        <p:txBody>
          <a:bodyPr wrap="square" rtlCol="0">
            <a:spAutoFit/>
          </a:bodyPr>
          <a:lstStyle/>
          <a:p>
            <a:pPr algn="just"/>
            <a:r>
              <a:rPr lang="en-US" dirty="0" smtClean="0"/>
              <a:t>In order to communicate with a remote host the Java client must first create a Socket, which will establish the TCP connection. While establishing the connection a host name and port number must be specified. There must be a server actively listening on the specified port or the connection will fail with </a:t>
            </a:r>
            <a:r>
              <a:rPr lang="en-US" dirty="0" err="1" smtClean="0"/>
              <a:t>IOException</a:t>
            </a:r>
            <a:r>
              <a:rPr lang="en-US" dirty="0" smtClean="0"/>
              <a:t>.</a:t>
            </a:r>
          </a:p>
          <a:p>
            <a:pPr algn="just"/>
            <a:r>
              <a:rPr lang="en-US" b="1" dirty="0" smtClean="0">
                <a:solidFill>
                  <a:srgbClr val="C00000"/>
                </a:solidFill>
              </a:rPr>
              <a:t>A)  Creating and Using Sockets:</a:t>
            </a:r>
            <a:endParaRPr lang="en-US" dirty="0" smtClean="0">
              <a:solidFill>
                <a:srgbClr val="C00000"/>
              </a:solidFill>
            </a:endParaRPr>
          </a:p>
          <a:p>
            <a:pPr marL="288925" algn="just"/>
            <a:r>
              <a:rPr lang="en-US" dirty="0" smtClean="0"/>
              <a:t>The </a:t>
            </a:r>
            <a:r>
              <a:rPr lang="en-US" dirty="0" err="1" smtClean="0"/>
              <a:t>java.net.Socket</a:t>
            </a:r>
            <a:r>
              <a:rPr lang="en-US" dirty="0" smtClean="0"/>
              <a:t> class allows us to perform all four fundamental socket operations connecting to remote machines, sending data, receiving data and closing the connection.</a:t>
            </a:r>
          </a:p>
          <a:p>
            <a:pPr marL="288925" lvl="0" indent="-288925"/>
            <a:r>
              <a:rPr lang="en-US" b="1" dirty="0" smtClean="0"/>
              <a:t>a)  Constructors of </a:t>
            </a:r>
            <a:r>
              <a:rPr lang="en-US" b="1" dirty="0" err="1" smtClean="0"/>
              <a:t>java.net.Socket</a:t>
            </a:r>
            <a:r>
              <a:rPr lang="en-US" b="1" dirty="0" smtClean="0"/>
              <a:t> Class:</a:t>
            </a:r>
            <a:endParaRPr lang="en-US" dirty="0" smtClean="0"/>
          </a:p>
          <a:p>
            <a:pPr marL="288925"/>
            <a:r>
              <a:rPr lang="en-US" dirty="0" smtClean="0"/>
              <a:t>Connection is accomplished through the constructors. Each Socket object is associated with exactly one remote host. To connect to a different host, you must create a new Socket object.</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381000" y="3886200"/>
          <a:ext cx="8534400" cy="266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4423403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970318"/>
          </a:xfrm>
          <a:prstGeom prst="rect">
            <a:avLst/>
          </a:prstGeom>
          <a:noFill/>
        </p:spPr>
        <p:txBody>
          <a:bodyPr wrap="square" rtlCol="0">
            <a:spAutoFit/>
          </a:bodyPr>
          <a:lstStyle/>
          <a:p>
            <a:pPr algn="just"/>
            <a:r>
              <a:rPr lang="en-US" b="1" dirty="0" smtClean="0">
                <a:solidFill>
                  <a:srgbClr val="C00000"/>
                </a:solidFill>
              </a:rPr>
              <a:t>A)  Creating and Using Sockets:</a:t>
            </a:r>
            <a:endParaRPr lang="en-US" dirty="0" smtClean="0"/>
          </a:p>
          <a:p>
            <a:pPr marL="288925" lvl="0" indent="-288925"/>
            <a:r>
              <a:rPr lang="en-US" b="1" dirty="0" smtClean="0"/>
              <a:t>a)  Constructors of </a:t>
            </a:r>
            <a:r>
              <a:rPr lang="en-US" b="1" dirty="0" err="1" smtClean="0"/>
              <a:t>java.net.Socket</a:t>
            </a:r>
            <a:r>
              <a:rPr lang="en-US" b="1" dirty="0" smtClean="0"/>
              <a:t> Class:</a:t>
            </a:r>
            <a:endParaRPr lang="en-US" dirty="0" smtClean="0"/>
          </a:p>
          <a:p>
            <a:pPr marL="288925" lvl="0" algn="just"/>
            <a:r>
              <a:rPr lang="en-US" b="1" dirty="0" smtClean="0"/>
              <a:t>1)  public Socket(</a:t>
            </a:r>
            <a:r>
              <a:rPr lang="en-US" b="1" dirty="0" err="1" smtClean="0"/>
              <a:t>InetAddress</a:t>
            </a:r>
            <a:r>
              <a:rPr lang="en-US" b="1" dirty="0" smtClean="0"/>
              <a:t> address, </a:t>
            </a:r>
            <a:r>
              <a:rPr lang="en-US" b="1" dirty="0" err="1" smtClean="0"/>
              <a:t>int</a:t>
            </a:r>
            <a:r>
              <a:rPr lang="en-US" b="1" dirty="0" smtClean="0"/>
              <a:t> port) throws </a:t>
            </a:r>
            <a:r>
              <a:rPr lang="en-US" b="1" dirty="0" err="1" smtClean="0"/>
              <a:t>IOException</a:t>
            </a:r>
            <a:r>
              <a:rPr lang="en-US" b="1" dirty="0" smtClean="0"/>
              <a:t>:</a:t>
            </a:r>
            <a:endParaRPr lang="en-US" dirty="0" smtClean="0"/>
          </a:p>
          <a:p>
            <a:pPr marL="577850" algn="just"/>
            <a:r>
              <a:rPr lang="en-US" dirty="0" smtClean="0"/>
              <a:t>These constructors create a Socket and connect to the specified host and port. Host can be a host name or IP address and port must be in a range of 1-65535.</a:t>
            </a:r>
          </a:p>
          <a:p>
            <a:pPr marL="577850" lvl="0" indent="-288925" algn="just"/>
            <a:endParaRPr lang="en-US" b="1" dirty="0" smtClean="0"/>
          </a:p>
          <a:p>
            <a:pPr marL="577850" lvl="0" indent="-288925" algn="just"/>
            <a:r>
              <a:rPr lang="en-US" b="1" dirty="0" smtClean="0"/>
              <a:t>2)  public Socket(</a:t>
            </a:r>
            <a:r>
              <a:rPr lang="en-US" b="1" dirty="0" err="1" smtClean="0"/>
              <a:t>InetAddress</a:t>
            </a:r>
            <a:r>
              <a:rPr lang="en-US" b="1" dirty="0" smtClean="0"/>
              <a:t> address, </a:t>
            </a:r>
            <a:r>
              <a:rPr lang="en-US" b="1" dirty="0" err="1" smtClean="0"/>
              <a:t>int</a:t>
            </a:r>
            <a:r>
              <a:rPr lang="en-US" b="1" dirty="0" smtClean="0"/>
              <a:t> port, </a:t>
            </a:r>
            <a:r>
              <a:rPr lang="en-US" b="1" dirty="0" err="1" smtClean="0"/>
              <a:t>InetAddress</a:t>
            </a:r>
            <a:r>
              <a:rPr lang="en-US" b="1" dirty="0" smtClean="0"/>
              <a:t> </a:t>
            </a:r>
            <a:r>
              <a:rPr lang="en-US" b="1" dirty="0" err="1" smtClean="0"/>
              <a:t>localAddress</a:t>
            </a:r>
            <a:r>
              <a:rPr lang="en-US" b="1" dirty="0" smtClean="0"/>
              <a:t>, </a:t>
            </a:r>
            <a:r>
              <a:rPr lang="en-US" b="1" dirty="0" err="1" smtClean="0"/>
              <a:t>int</a:t>
            </a:r>
            <a:r>
              <a:rPr lang="en-US" b="1" dirty="0" smtClean="0"/>
              <a:t> </a:t>
            </a:r>
            <a:r>
              <a:rPr lang="en-US" b="1" dirty="0" err="1" smtClean="0"/>
              <a:t>localPort</a:t>
            </a:r>
            <a:r>
              <a:rPr lang="en-US" b="1" dirty="0" smtClean="0"/>
              <a:t>)  throws </a:t>
            </a:r>
            <a:r>
              <a:rPr lang="en-US" b="1" dirty="0" err="1" smtClean="0"/>
              <a:t>IOException</a:t>
            </a:r>
            <a:r>
              <a:rPr lang="en-US" b="1" dirty="0" smtClean="0"/>
              <a:t>:</a:t>
            </a:r>
            <a:endParaRPr lang="en-US" dirty="0" smtClean="0"/>
          </a:p>
          <a:p>
            <a:pPr marL="577850" algn="just"/>
            <a:r>
              <a:rPr lang="en-US" dirty="0" smtClean="0"/>
              <a:t>These constructors create a socket and connect it to the specified remote host on the specified remote port.</a:t>
            </a:r>
          </a:p>
          <a:p>
            <a:pPr marL="288925" lvl="0" algn="just"/>
            <a:endParaRPr lang="en-US" b="1" dirty="0" smtClean="0"/>
          </a:p>
          <a:p>
            <a:pPr marL="288925" lvl="0" algn="just"/>
            <a:r>
              <a:rPr lang="en-US" b="1" dirty="0" smtClean="0"/>
              <a:t>3)  public Socket() throws </a:t>
            </a:r>
            <a:r>
              <a:rPr lang="en-US" b="1" dirty="0" err="1" smtClean="0"/>
              <a:t>IOException</a:t>
            </a:r>
            <a:r>
              <a:rPr lang="en-US" b="1" dirty="0" smtClean="0"/>
              <a:t>:</a:t>
            </a:r>
            <a:endParaRPr lang="en-US" dirty="0" smtClean="0"/>
          </a:p>
          <a:p>
            <a:pPr marL="577850" algn="just"/>
            <a:r>
              <a:rPr lang="en-US" dirty="0" smtClean="0"/>
              <a:t>Creates an unbound socket. When using this constructor, use the connect() method.</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195020934"/>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200329"/>
          </a:xfrm>
          <a:prstGeom prst="rect">
            <a:avLst/>
          </a:prstGeom>
          <a:noFill/>
        </p:spPr>
        <p:txBody>
          <a:bodyPr wrap="square" rtlCol="0">
            <a:spAutoFit/>
          </a:bodyPr>
          <a:lstStyle/>
          <a:p>
            <a:pPr algn="just"/>
            <a:r>
              <a:rPr lang="en-US" b="1" dirty="0" smtClean="0">
                <a:solidFill>
                  <a:srgbClr val="C00000"/>
                </a:solidFill>
              </a:rPr>
              <a:t>A)  Creating and Using Sockets:</a:t>
            </a:r>
            <a:endParaRPr lang="en-US" dirty="0" smtClean="0"/>
          </a:p>
          <a:p>
            <a:pPr marL="288925" lvl="0" indent="-288925"/>
            <a:r>
              <a:rPr lang="en-US" b="1" dirty="0" smtClean="0"/>
              <a:t>b)  Methods of Socket Class:</a:t>
            </a:r>
          </a:p>
          <a:p>
            <a:pPr marL="288925" lvl="0" indent="-288925"/>
            <a:endParaRPr lang="en-US" dirty="0" smtClean="0"/>
          </a:p>
          <a:p>
            <a:pPr marL="288925" lvl="0" indent="-288925"/>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1066800" y="1905000"/>
          <a:ext cx="7010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46064736"/>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38200"/>
            <a:ext cx="9144000" cy="6740307"/>
          </a:xfrm>
          <a:prstGeom prst="rect">
            <a:avLst/>
          </a:prstGeom>
          <a:noFill/>
        </p:spPr>
        <p:txBody>
          <a:bodyPr wrap="square" rtlCol="0">
            <a:spAutoFit/>
          </a:bodyPr>
          <a:lstStyle/>
          <a:p>
            <a:pPr algn="just"/>
            <a:r>
              <a:rPr lang="en-US" b="1" dirty="0" smtClean="0">
                <a:solidFill>
                  <a:srgbClr val="C00000"/>
                </a:solidFill>
              </a:rPr>
              <a:t>A)  Creating and Using Sockets:</a:t>
            </a:r>
            <a:endParaRPr lang="en-US" dirty="0" smtClean="0"/>
          </a:p>
          <a:p>
            <a:pPr marL="288925" lvl="0" indent="-288925" algn="just"/>
            <a:r>
              <a:rPr lang="en-US" b="1" dirty="0" smtClean="0"/>
              <a:t>b)  Methods of Socket Class:</a:t>
            </a:r>
          </a:p>
          <a:p>
            <a:pPr lvl="0" algn="just"/>
            <a:r>
              <a:rPr lang="en-US" b="1" dirty="0" smtClean="0"/>
              <a:t>1)  public void connect(</a:t>
            </a:r>
            <a:r>
              <a:rPr lang="en-US" b="1" dirty="0" err="1" smtClean="0"/>
              <a:t>SocketAddress</a:t>
            </a:r>
            <a:r>
              <a:rPr lang="en-US" b="1" dirty="0" smtClean="0"/>
              <a:t> host, </a:t>
            </a:r>
            <a:r>
              <a:rPr lang="en-US" b="1" dirty="0" err="1" smtClean="0"/>
              <a:t>int</a:t>
            </a:r>
            <a:r>
              <a:rPr lang="en-US" b="1" dirty="0" smtClean="0"/>
              <a:t> timeout) throws </a:t>
            </a:r>
            <a:r>
              <a:rPr lang="en-US" b="1" dirty="0" err="1" smtClean="0"/>
              <a:t>IOException</a:t>
            </a:r>
            <a:r>
              <a:rPr lang="en-US" b="1" dirty="0" smtClean="0"/>
              <a:t>:</a:t>
            </a:r>
            <a:endParaRPr lang="en-US" dirty="0" smtClean="0"/>
          </a:p>
          <a:p>
            <a:pPr marL="288925" algn="just"/>
            <a:r>
              <a:rPr lang="en-US" dirty="0" smtClean="0"/>
              <a:t>This method connects the socket to the specified host. This method is needed only when user instantiated the Socket using the no-argument constructor.</a:t>
            </a:r>
          </a:p>
          <a:p>
            <a:pPr lvl="0" algn="just"/>
            <a:r>
              <a:rPr lang="en-US" b="1" dirty="0" smtClean="0"/>
              <a:t>2)  public </a:t>
            </a:r>
            <a:r>
              <a:rPr lang="en-US" b="1" dirty="0" err="1" smtClean="0"/>
              <a:t>InetAddress</a:t>
            </a:r>
            <a:r>
              <a:rPr lang="en-US" b="1" dirty="0" smtClean="0"/>
              <a:t> </a:t>
            </a:r>
            <a:r>
              <a:rPr lang="en-US" b="1" dirty="0" err="1" smtClean="0"/>
              <a:t>getInetAddress</a:t>
            </a:r>
            <a:r>
              <a:rPr lang="en-US" b="1" dirty="0" smtClean="0"/>
              <a:t>():</a:t>
            </a:r>
            <a:endParaRPr lang="en-US" dirty="0" smtClean="0"/>
          </a:p>
          <a:p>
            <a:pPr marL="288925" algn="just"/>
            <a:r>
              <a:rPr lang="en-US" dirty="0" smtClean="0"/>
              <a:t>This method returns the address of the other computer that this socket is connected to.</a:t>
            </a:r>
          </a:p>
          <a:p>
            <a:pPr lvl="0" algn="just"/>
            <a:r>
              <a:rPr lang="en-US" b="1" dirty="0" smtClean="0"/>
              <a:t>3)  public </a:t>
            </a:r>
            <a:r>
              <a:rPr lang="en-US" b="1" dirty="0" err="1" smtClean="0"/>
              <a:t>int</a:t>
            </a:r>
            <a:r>
              <a:rPr lang="en-US" b="1" dirty="0" smtClean="0"/>
              <a:t> </a:t>
            </a:r>
            <a:r>
              <a:rPr lang="en-US" b="1" dirty="0" err="1" smtClean="0"/>
              <a:t>getPort</a:t>
            </a:r>
            <a:r>
              <a:rPr lang="en-US" b="1" dirty="0" smtClean="0"/>
              <a:t>():</a:t>
            </a:r>
            <a:endParaRPr lang="en-US" dirty="0" smtClean="0"/>
          </a:p>
          <a:p>
            <a:pPr marL="288925" algn="just"/>
            <a:r>
              <a:rPr lang="en-US" dirty="0" smtClean="0"/>
              <a:t>Returns the port the socket is bound to on the remote machine.</a:t>
            </a:r>
          </a:p>
          <a:p>
            <a:pPr lvl="0" algn="just"/>
            <a:r>
              <a:rPr lang="en-US" b="1" dirty="0" smtClean="0"/>
              <a:t>4)  public </a:t>
            </a:r>
            <a:r>
              <a:rPr lang="en-US" b="1" dirty="0" err="1" smtClean="0"/>
              <a:t>int</a:t>
            </a:r>
            <a:r>
              <a:rPr lang="en-US" b="1" dirty="0" smtClean="0"/>
              <a:t> </a:t>
            </a:r>
            <a:r>
              <a:rPr lang="en-US" b="1" dirty="0" err="1" smtClean="0"/>
              <a:t>getLocalPort</a:t>
            </a:r>
            <a:r>
              <a:rPr lang="en-US" b="1" dirty="0" smtClean="0"/>
              <a:t>():</a:t>
            </a:r>
            <a:endParaRPr lang="en-US" dirty="0" smtClean="0"/>
          </a:p>
          <a:p>
            <a:pPr marL="288925" algn="just"/>
            <a:r>
              <a:rPr lang="en-US" dirty="0" smtClean="0"/>
              <a:t>Returns the port the socket is bound to on the local machine.</a:t>
            </a:r>
          </a:p>
          <a:p>
            <a:pPr lvl="0" algn="just"/>
            <a:r>
              <a:rPr lang="en-US" b="1" dirty="0" smtClean="0"/>
              <a:t>5)  public </a:t>
            </a:r>
            <a:r>
              <a:rPr lang="en-US" b="1" dirty="0" err="1" smtClean="0"/>
              <a:t>SocketAddress</a:t>
            </a:r>
            <a:r>
              <a:rPr lang="en-US" b="1" dirty="0" smtClean="0"/>
              <a:t> </a:t>
            </a:r>
            <a:r>
              <a:rPr lang="en-US" b="1" dirty="0" err="1" smtClean="0"/>
              <a:t>getRemoteSocketAddress</a:t>
            </a:r>
            <a:r>
              <a:rPr lang="en-US" b="1" dirty="0" smtClean="0"/>
              <a:t>():</a:t>
            </a:r>
            <a:endParaRPr lang="en-US" dirty="0" smtClean="0"/>
          </a:p>
          <a:p>
            <a:pPr marL="288925" algn="just"/>
            <a:r>
              <a:rPr lang="en-US" dirty="0" smtClean="0"/>
              <a:t>Returns the address of the remote socket.</a:t>
            </a:r>
          </a:p>
          <a:p>
            <a:pPr lvl="0" algn="just"/>
            <a:r>
              <a:rPr lang="en-US" b="1" dirty="0" smtClean="0"/>
              <a:t>6)  public </a:t>
            </a:r>
            <a:r>
              <a:rPr lang="en-US" b="1" dirty="0" err="1" smtClean="0"/>
              <a:t>InputStream</a:t>
            </a:r>
            <a:r>
              <a:rPr lang="en-US" b="1" dirty="0" smtClean="0"/>
              <a:t> </a:t>
            </a:r>
            <a:r>
              <a:rPr lang="en-US" b="1" dirty="0" err="1" smtClean="0"/>
              <a:t>getInputStream</a:t>
            </a:r>
            <a:r>
              <a:rPr lang="en-US" b="1" dirty="0" smtClean="0"/>
              <a:t>() throws </a:t>
            </a:r>
            <a:r>
              <a:rPr lang="en-US" b="1" dirty="0" err="1" smtClean="0"/>
              <a:t>IOException</a:t>
            </a:r>
            <a:r>
              <a:rPr lang="en-US" b="1" dirty="0" smtClean="0"/>
              <a:t>:</a:t>
            </a:r>
            <a:endParaRPr lang="en-US" dirty="0" smtClean="0"/>
          </a:p>
          <a:p>
            <a:pPr marL="288925" algn="just"/>
            <a:r>
              <a:rPr lang="en-US" dirty="0" smtClean="0"/>
              <a:t>Returns the input stream of the socket. The input stream is connected to the output stream of the remote socket.</a:t>
            </a:r>
          </a:p>
          <a:p>
            <a:pPr lvl="0" algn="just"/>
            <a:r>
              <a:rPr lang="en-US" b="1" dirty="0" smtClean="0"/>
              <a:t>7)  public </a:t>
            </a:r>
            <a:r>
              <a:rPr lang="en-US" b="1" dirty="0" err="1" smtClean="0"/>
              <a:t>OutputStream</a:t>
            </a:r>
            <a:r>
              <a:rPr lang="en-US" b="1" dirty="0" smtClean="0"/>
              <a:t> </a:t>
            </a:r>
            <a:r>
              <a:rPr lang="en-US" b="1" dirty="0" err="1" smtClean="0"/>
              <a:t>getOutputStream</a:t>
            </a:r>
            <a:r>
              <a:rPr lang="en-US" b="1" dirty="0" smtClean="0"/>
              <a:t>() throws </a:t>
            </a:r>
            <a:r>
              <a:rPr lang="en-US" b="1" dirty="0" err="1" smtClean="0"/>
              <a:t>IOException</a:t>
            </a:r>
            <a:r>
              <a:rPr lang="en-US" b="1" dirty="0" smtClean="0"/>
              <a:t>:</a:t>
            </a:r>
            <a:endParaRPr lang="en-US" dirty="0" smtClean="0"/>
          </a:p>
          <a:p>
            <a:pPr marL="288925" algn="just"/>
            <a:r>
              <a:rPr lang="en-US" dirty="0" smtClean="0"/>
              <a:t>Returns the output stream of the socket. The output stream is connected to the input stream of the remote socket.</a:t>
            </a:r>
          </a:p>
          <a:p>
            <a:pPr lvl="0" algn="just"/>
            <a:r>
              <a:rPr lang="en-US" b="1" dirty="0" smtClean="0"/>
              <a:t>8)  public void close() throws </a:t>
            </a:r>
            <a:r>
              <a:rPr lang="en-US" b="1" dirty="0" err="1" smtClean="0"/>
              <a:t>IOException</a:t>
            </a:r>
            <a:r>
              <a:rPr lang="en-US" b="1" dirty="0" smtClean="0"/>
              <a:t>:</a:t>
            </a:r>
            <a:endParaRPr lang="en-US" dirty="0" smtClean="0"/>
          </a:p>
          <a:p>
            <a:pPr marL="288925" algn="just"/>
            <a:r>
              <a:rPr lang="en-US" dirty="0" smtClean="0"/>
              <a:t>Closes the socket, which makes this Socket object no longer capable of connecting again to any server.</a:t>
            </a:r>
          </a:p>
          <a:p>
            <a:pPr marL="288925" lvl="0" indent="-288925"/>
            <a:endParaRPr lang="en-US" dirty="0" smtClean="0"/>
          </a:p>
          <a:p>
            <a:pPr marL="288925" lvl="0" indent="-288925"/>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056243047"/>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2031325"/>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algn="just"/>
            <a:r>
              <a:rPr lang="en-US" dirty="0" smtClean="0"/>
              <a:t>The </a:t>
            </a:r>
            <a:r>
              <a:rPr lang="en-US" dirty="0" err="1" smtClean="0"/>
              <a:t>java.net.ServerSocket</a:t>
            </a:r>
            <a:r>
              <a:rPr lang="en-US" dirty="0" smtClean="0"/>
              <a:t> class is used by server applications to obtain a port and listen for client requests.</a:t>
            </a:r>
          </a:p>
          <a:p>
            <a:pPr marL="288925" algn="just"/>
            <a:r>
              <a:rPr lang="en-US" b="1" dirty="0" smtClean="0"/>
              <a:t>a)  Constructors of </a:t>
            </a:r>
            <a:r>
              <a:rPr lang="en-US" b="1" dirty="0" err="1" smtClean="0"/>
              <a:t>ServerSocket</a:t>
            </a:r>
            <a:r>
              <a:rPr lang="en-US" b="1" dirty="0" smtClean="0"/>
              <a:t>:</a:t>
            </a: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685800" y="2971800"/>
          <a:ext cx="80010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01916150"/>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355312"/>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algn="just"/>
            <a:r>
              <a:rPr lang="en-US" b="1" dirty="0" smtClean="0"/>
              <a:t>a)  Constructors of </a:t>
            </a:r>
            <a:r>
              <a:rPr lang="en-US" b="1" dirty="0" err="1" smtClean="0"/>
              <a:t>ServerSocket</a:t>
            </a:r>
            <a:r>
              <a:rPr lang="en-US" b="1" dirty="0" smtClean="0"/>
              <a:t>:</a:t>
            </a:r>
          </a:p>
          <a:p>
            <a:pPr marL="288925" lvl="0" algn="just"/>
            <a:r>
              <a:rPr lang="en-US" b="1" dirty="0" smtClean="0"/>
              <a:t>1)  public </a:t>
            </a:r>
            <a:r>
              <a:rPr lang="en-US" b="1" dirty="0" err="1" smtClean="0"/>
              <a:t>ServerSocket</a:t>
            </a:r>
            <a:r>
              <a:rPr lang="en-US" b="1" dirty="0" smtClean="0"/>
              <a:t>(</a:t>
            </a:r>
            <a:r>
              <a:rPr lang="en-US" b="1" dirty="0" err="1" smtClean="0"/>
              <a:t>int</a:t>
            </a:r>
            <a:r>
              <a:rPr lang="en-US" b="1" dirty="0" smtClean="0"/>
              <a:t> port) throws </a:t>
            </a:r>
            <a:r>
              <a:rPr lang="en-US" b="1" dirty="0" err="1" smtClean="0"/>
              <a:t>IOException</a:t>
            </a:r>
            <a:r>
              <a:rPr lang="en-US" b="1" dirty="0" smtClean="0"/>
              <a:t>:</a:t>
            </a:r>
            <a:endParaRPr lang="en-US" dirty="0" smtClean="0"/>
          </a:p>
          <a:p>
            <a:pPr marL="577850" algn="just"/>
            <a:r>
              <a:rPr lang="en-US" dirty="0" smtClean="0"/>
              <a:t>Creates a server socket bound to the specified port. An exception occurs if the port is already bound by another application.</a:t>
            </a:r>
          </a:p>
          <a:p>
            <a:pPr marL="288925" lvl="0" algn="just"/>
            <a:r>
              <a:rPr lang="en-US" b="1" dirty="0" smtClean="0"/>
              <a:t>2)  public </a:t>
            </a:r>
            <a:r>
              <a:rPr lang="en-US" b="1" dirty="0" err="1" smtClean="0"/>
              <a:t>ServerSocket</a:t>
            </a:r>
            <a:r>
              <a:rPr lang="en-US" b="1" dirty="0" smtClean="0"/>
              <a:t>(</a:t>
            </a:r>
            <a:r>
              <a:rPr lang="en-US" b="1" dirty="0" err="1" smtClean="0"/>
              <a:t>int</a:t>
            </a:r>
            <a:r>
              <a:rPr lang="en-US" b="1" dirty="0" smtClean="0"/>
              <a:t> port, </a:t>
            </a:r>
            <a:r>
              <a:rPr lang="en-US" b="1" dirty="0" err="1" smtClean="0"/>
              <a:t>int</a:t>
            </a:r>
            <a:r>
              <a:rPr lang="en-US" b="1" dirty="0" smtClean="0"/>
              <a:t> backlog) throws </a:t>
            </a:r>
            <a:r>
              <a:rPr lang="en-US" b="1" dirty="0" err="1" smtClean="0"/>
              <a:t>IOException</a:t>
            </a:r>
            <a:r>
              <a:rPr lang="en-US" b="1" dirty="0" smtClean="0"/>
              <a:t>:</a:t>
            </a:r>
            <a:endParaRPr lang="en-US" dirty="0" smtClean="0"/>
          </a:p>
          <a:p>
            <a:pPr marL="577850" algn="just"/>
            <a:r>
              <a:rPr lang="en-US" dirty="0" smtClean="0"/>
              <a:t>Similar to the previous constructor, the backlog parameter specifies how many incoming clients to store in a wait queue.</a:t>
            </a:r>
          </a:p>
          <a:p>
            <a:pPr marL="288925" lvl="0" algn="just"/>
            <a:r>
              <a:rPr lang="en-US" b="1" dirty="0" smtClean="0"/>
              <a:t>3)  public </a:t>
            </a:r>
            <a:r>
              <a:rPr lang="en-US" b="1" dirty="0" err="1" smtClean="0"/>
              <a:t>ServerSocket</a:t>
            </a:r>
            <a:r>
              <a:rPr lang="en-US" b="1" dirty="0" smtClean="0"/>
              <a:t>(</a:t>
            </a:r>
            <a:r>
              <a:rPr lang="en-US" b="1" dirty="0" err="1" smtClean="0"/>
              <a:t>int</a:t>
            </a:r>
            <a:r>
              <a:rPr lang="en-US" b="1" dirty="0" smtClean="0"/>
              <a:t> port, </a:t>
            </a:r>
            <a:r>
              <a:rPr lang="en-US" b="1" dirty="0" err="1" smtClean="0"/>
              <a:t>int</a:t>
            </a:r>
            <a:r>
              <a:rPr lang="en-US" b="1" dirty="0" smtClean="0"/>
              <a:t> backlog, </a:t>
            </a:r>
            <a:r>
              <a:rPr lang="en-US" b="1" dirty="0" err="1" smtClean="0"/>
              <a:t>InetAddress</a:t>
            </a:r>
            <a:r>
              <a:rPr lang="en-US" b="1" dirty="0" smtClean="0"/>
              <a:t> address) throws </a:t>
            </a:r>
            <a:r>
              <a:rPr lang="en-US" b="1" dirty="0" err="1" smtClean="0"/>
              <a:t>IOException</a:t>
            </a:r>
            <a:r>
              <a:rPr lang="en-US" b="1" dirty="0" smtClean="0"/>
              <a:t>:</a:t>
            </a:r>
            <a:endParaRPr lang="en-US" dirty="0" smtClean="0"/>
          </a:p>
          <a:p>
            <a:pPr marL="577850" algn="just"/>
            <a:r>
              <a:rPr lang="en-US" dirty="0" smtClean="0"/>
              <a:t>Similar to the previous constructor, the </a:t>
            </a:r>
            <a:r>
              <a:rPr lang="en-US" dirty="0" err="1" smtClean="0"/>
              <a:t>InetAddress</a:t>
            </a:r>
            <a:r>
              <a:rPr lang="en-US" dirty="0" smtClean="0"/>
              <a:t> parameter specifies the local IP address to bind to.</a:t>
            </a:r>
          </a:p>
          <a:p>
            <a:pPr marL="288925" lvl="0" algn="just"/>
            <a:r>
              <a:rPr lang="en-US" b="1" dirty="0" smtClean="0"/>
              <a:t>4)  public </a:t>
            </a:r>
            <a:r>
              <a:rPr lang="en-US" b="1" dirty="0" err="1" smtClean="0"/>
              <a:t>ServerSocket</a:t>
            </a:r>
            <a:r>
              <a:rPr lang="en-US" b="1" dirty="0" smtClean="0"/>
              <a:t>() throws </a:t>
            </a:r>
            <a:r>
              <a:rPr lang="en-US" b="1" dirty="0" err="1" smtClean="0"/>
              <a:t>IOException</a:t>
            </a:r>
            <a:r>
              <a:rPr lang="en-US" b="1" dirty="0" smtClean="0"/>
              <a:t>:</a:t>
            </a:r>
            <a:endParaRPr lang="en-US" dirty="0" smtClean="0"/>
          </a:p>
          <a:p>
            <a:pPr marL="577850" algn="just"/>
            <a:r>
              <a:rPr lang="en-US" dirty="0" smtClean="0"/>
              <a:t>Creates an unbound server socket. When using this constructor, use the bind() method when you are ready to bind the server socket.</a:t>
            </a:r>
          </a:p>
          <a:p>
            <a:pPr marL="288925" algn="just"/>
            <a:r>
              <a:rPr lang="en-US" dirty="0" smtClean="0"/>
              <a:t>If the </a:t>
            </a:r>
            <a:r>
              <a:rPr lang="en-US" dirty="0" err="1" smtClean="0"/>
              <a:t>ServerSocket</a:t>
            </a:r>
            <a:r>
              <a:rPr lang="en-US" dirty="0" smtClean="0"/>
              <a:t> constructor does not throw an exception, it means that your application has successfully bound to the specified port and is ready for client requests.</a:t>
            </a:r>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919518535"/>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1477328"/>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r>
              <a:rPr lang="en-US" b="1" dirty="0" smtClean="0"/>
              <a:t>b)  Methods of </a:t>
            </a:r>
            <a:r>
              <a:rPr lang="en-US" b="1" dirty="0" err="1" smtClean="0"/>
              <a:t>ServerSocket</a:t>
            </a:r>
            <a:r>
              <a:rPr lang="en-US" b="1" dirty="0" smtClean="0"/>
              <a:t>:</a:t>
            </a:r>
            <a:endParaRPr lang="en-US" dirty="0" smtClean="0"/>
          </a:p>
          <a:p>
            <a:pPr marL="288925" algn="just"/>
            <a:endParaRPr lang="en-US" dirty="0" smtClean="0"/>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1371600" y="2057400"/>
          <a:ext cx="60960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77087978"/>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355312"/>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lgn="just"/>
            <a:r>
              <a:rPr lang="en-US" b="1" dirty="0" smtClean="0"/>
              <a:t>b)  Methods of </a:t>
            </a:r>
            <a:r>
              <a:rPr lang="en-US" b="1" dirty="0" err="1" smtClean="0"/>
              <a:t>ServerSocket</a:t>
            </a:r>
            <a:r>
              <a:rPr lang="en-US" b="1" dirty="0" smtClean="0"/>
              <a:t>:</a:t>
            </a:r>
            <a:endParaRPr lang="en-US" dirty="0" smtClean="0"/>
          </a:p>
          <a:p>
            <a:pPr marL="288925" lvl="0" algn="just"/>
            <a:r>
              <a:rPr lang="en-US" b="1" dirty="0" smtClean="0"/>
              <a:t>1)  public </a:t>
            </a:r>
            <a:r>
              <a:rPr lang="en-US" b="1" dirty="0" err="1" smtClean="0"/>
              <a:t>int</a:t>
            </a:r>
            <a:r>
              <a:rPr lang="en-US" b="1" dirty="0" smtClean="0"/>
              <a:t> </a:t>
            </a:r>
            <a:r>
              <a:rPr lang="en-US" b="1" dirty="0" err="1" smtClean="0"/>
              <a:t>getLocalPort</a:t>
            </a:r>
            <a:r>
              <a:rPr lang="en-US" b="1" dirty="0" smtClean="0"/>
              <a:t>():</a:t>
            </a:r>
            <a:endParaRPr lang="en-US" dirty="0" smtClean="0"/>
          </a:p>
          <a:p>
            <a:pPr marL="577850" algn="just"/>
            <a:r>
              <a:rPr lang="en-US" dirty="0" smtClean="0"/>
              <a:t>Returns the port that the server socket is listening on.</a:t>
            </a:r>
          </a:p>
          <a:p>
            <a:pPr marL="288925" lvl="0" algn="just"/>
            <a:r>
              <a:rPr lang="en-US" b="1" dirty="0" smtClean="0"/>
              <a:t>2)  public Socket accept() throws </a:t>
            </a:r>
            <a:r>
              <a:rPr lang="en-US" b="1" dirty="0" err="1" smtClean="0"/>
              <a:t>IOException</a:t>
            </a:r>
            <a:r>
              <a:rPr lang="en-US" b="1" dirty="0" smtClean="0"/>
              <a:t>:</a:t>
            </a:r>
            <a:endParaRPr lang="en-US" dirty="0" smtClean="0"/>
          </a:p>
          <a:p>
            <a:pPr marL="577850" algn="just"/>
            <a:r>
              <a:rPr lang="en-US" dirty="0" smtClean="0"/>
              <a:t>Waits for an incoming client. This method blocks until either a client connects to the server on the specified port or the socket times out, assuming that the time-out value has been set using the </a:t>
            </a:r>
            <a:r>
              <a:rPr lang="en-US" dirty="0" err="1" smtClean="0"/>
              <a:t>setSoTimeout</a:t>
            </a:r>
            <a:r>
              <a:rPr lang="en-US" dirty="0" smtClean="0"/>
              <a:t>() method. Otherwise, this method blocks indefinitely</a:t>
            </a:r>
          </a:p>
          <a:p>
            <a:pPr marL="288925" lvl="0" algn="just"/>
            <a:r>
              <a:rPr lang="en-US" b="1" dirty="0" smtClean="0"/>
              <a:t>3)  public void </a:t>
            </a:r>
            <a:r>
              <a:rPr lang="en-US" b="1" dirty="0" err="1" smtClean="0"/>
              <a:t>setSoTimeout</a:t>
            </a:r>
            <a:r>
              <a:rPr lang="en-US" b="1" dirty="0" smtClean="0"/>
              <a:t>(</a:t>
            </a:r>
            <a:r>
              <a:rPr lang="en-US" b="1" dirty="0" err="1" smtClean="0"/>
              <a:t>int</a:t>
            </a:r>
            <a:r>
              <a:rPr lang="en-US" b="1" dirty="0" smtClean="0"/>
              <a:t> timeout):</a:t>
            </a:r>
            <a:endParaRPr lang="en-US" dirty="0" smtClean="0"/>
          </a:p>
          <a:p>
            <a:pPr marL="577850" algn="just"/>
            <a:r>
              <a:rPr lang="en-US" dirty="0" smtClean="0"/>
              <a:t>Sets the time-out value for how long the server socket waits for a client during the accept().</a:t>
            </a:r>
          </a:p>
          <a:p>
            <a:pPr marL="288925" lvl="0" algn="just"/>
            <a:r>
              <a:rPr lang="en-US" b="1" dirty="0" smtClean="0"/>
              <a:t>4)  public void bind(</a:t>
            </a:r>
            <a:r>
              <a:rPr lang="en-US" b="1" dirty="0" err="1" smtClean="0"/>
              <a:t>SocketAddress</a:t>
            </a:r>
            <a:r>
              <a:rPr lang="en-US" b="1" dirty="0" smtClean="0"/>
              <a:t> host, </a:t>
            </a:r>
            <a:r>
              <a:rPr lang="en-US" b="1" dirty="0" err="1" smtClean="0"/>
              <a:t>int</a:t>
            </a:r>
            <a:r>
              <a:rPr lang="en-US" b="1" dirty="0" smtClean="0"/>
              <a:t> backlog):</a:t>
            </a:r>
            <a:endParaRPr lang="en-US" dirty="0" smtClean="0"/>
          </a:p>
          <a:p>
            <a:pPr marL="577850" algn="just"/>
            <a:r>
              <a:rPr lang="en-US" dirty="0" smtClean="0"/>
              <a:t>Binds the socket to the specified server and port in the </a:t>
            </a:r>
            <a:r>
              <a:rPr lang="en-US" dirty="0" err="1" smtClean="0"/>
              <a:t>SocketAddress</a:t>
            </a:r>
            <a:r>
              <a:rPr lang="en-US" dirty="0" smtClean="0"/>
              <a:t> object. Use this method if you instantiated the </a:t>
            </a:r>
            <a:r>
              <a:rPr lang="en-US" dirty="0" err="1" smtClean="0"/>
              <a:t>ServerSocket</a:t>
            </a:r>
            <a:r>
              <a:rPr lang="en-US" dirty="0" smtClean="0"/>
              <a:t> using the no-argument constructor.</a:t>
            </a:r>
          </a:p>
          <a:p>
            <a:pPr marL="288925" lvl="0" algn="just"/>
            <a:r>
              <a:rPr lang="en-US" b="1" dirty="0" smtClean="0"/>
              <a:t>5)  public </a:t>
            </a:r>
            <a:r>
              <a:rPr lang="en-US" b="1" dirty="0" err="1" smtClean="0"/>
              <a:t>InetAddress</a:t>
            </a:r>
            <a:r>
              <a:rPr lang="en-US" b="1" dirty="0" smtClean="0"/>
              <a:t> </a:t>
            </a:r>
            <a:r>
              <a:rPr lang="en-US" b="1" dirty="0" err="1" smtClean="0"/>
              <a:t>getInetAddress</a:t>
            </a:r>
            <a:r>
              <a:rPr lang="en-US" b="1" dirty="0" smtClean="0"/>
              <a:t>():</a:t>
            </a:r>
            <a:endParaRPr lang="en-US" dirty="0" smtClean="0"/>
          </a:p>
          <a:p>
            <a:pPr marL="577850" algn="just"/>
            <a:r>
              <a:rPr lang="en-US" dirty="0" smtClean="0"/>
              <a:t>Returns the local address of this server socket.</a:t>
            </a:r>
          </a:p>
          <a:p>
            <a:pPr marL="288925" lvl="0" algn="just"/>
            <a:r>
              <a:rPr lang="en-US" b="1" dirty="0" smtClean="0"/>
              <a:t>6)  public void close()throws </a:t>
            </a:r>
            <a:r>
              <a:rPr lang="en-US" b="1" dirty="0" err="1" smtClean="0"/>
              <a:t>IOException</a:t>
            </a:r>
            <a:r>
              <a:rPr lang="en-US" b="1" dirty="0" smtClean="0"/>
              <a:t>:</a:t>
            </a:r>
            <a:endParaRPr lang="en-US" dirty="0" smtClean="0"/>
          </a:p>
          <a:p>
            <a:pPr marL="577850" algn="just"/>
            <a:r>
              <a:rPr lang="en-US" dirty="0" smtClean="0"/>
              <a:t>Closes the socket. Any thread currently blocked in accept() will throw a </a:t>
            </a:r>
            <a:r>
              <a:rPr lang="en-US" dirty="0" err="1" smtClean="0"/>
              <a:t>SocketException</a:t>
            </a:r>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96796296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632311"/>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r>
              <a:rPr lang="en-US" b="1" dirty="0" smtClean="0"/>
              <a:t>c)  Client /Server Communication using TCP /IP:</a:t>
            </a:r>
            <a:endParaRPr lang="en-US" dirty="0" smtClean="0"/>
          </a:p>
          <a:p>
            <a:pPr marL="288925" algn="just"/>
            <a:r>
              <a:rPr lang="en-US" dirty="0" smtClean="0"/>
              <a:t>A TCP stream socket server application listens on the network for incoming client request packets. A TCP stream socket client application initiates communication with the server by sending a request packet. When the server receives the request, it processes it and responds. After this initial sequenced message exchange, client and server can exchange data. The following steps occur when establishing a TCP connection between two computers using sockets:</a:t>
            </a:r>
          </a:p>
          <a:p>
            <a:pPr marL="577850" lvl="0" indent="-288925">
              <a:buFont typeface="Wingdings" pitchFamily="2" charset="2"/>
              <a:buChar char="§"/>
            </a:pPr>
            <a:r>
              <a:rPr lang="en-US" dirty="0" smtClean="0"/>
              <a:t>The server instantiates a </a:t>
            </a:r>
            <a:r>
              <a:rPr lang="en-US" dirty="0" err="1" smtClean="0"/>
              <a:t>ServerSocket</a:t>
            </a:r>
            <a:r>
              <a:rPr lang="en-US" dirty="0" smtClean="0"/>
              <a:t> object, indicating which port number communication is to occur on.</a:t>
            </a:r>
          </a:p>
          <a:p>
            <a:pPr marL="577850" lvl="0" indent="-288925">
              <a:buFont typeface="Wingdings" pitchFamily="2" charset="2"/>
              <a:buChar char="§"/>
            </a:pPr>
            <a:r>
              <a:rPr lang="en-US" dirty="0" smtClean="0"/>
              <a:t>The server invokes the accept() method of the </a:t>
            </a:r>
            <a:r>
              <a:rPr lang="en-US" dirty="0" err="1" smtClean="0"/>
              <a:t>ServerSocket</a:t>
            </a:r>
            <a:r>
              <a:rPr lang="en-US" dirty="0" smtClean="0"/>
              <a:t> class. This method waits until a client connects to the server on the given port.</a:t>
            </a:r>
          </a:p>
          <a:p>
            <a:pPr marL="577850" lvl="0" indent="-288925">
              <a:buFont typeface="Wingdings" pitchFamily="2" charset="2"/>
              <a:buChar char="§"/>
            </a:pPr>
            <a:r>
              <a:rPr lang="en-US" dirty="0" smtClean="0"/>
              <a:t>After the server is waiting, a client instantiates a Socket object, specifying the server name and port number to connect to.</a:t>
            </a:r>
          </a:p>
          <a:p>
            <a:pPr marL="577850" lvl="0" indent="-288925">
              <a:buFont typeface="Wingdings" pitchFamily="2" charset="2"/>
              <a:buChar char="§"/>
            </a:pPr>
            <a:r>
              <a:rPr lang="en-US" dirty="0" smtClean="0"/>
              <a:t>The constructor of the Socket class attempts to connect the client to the specified server and port number. If communication is established, the client now has a Socket object capable of communicating with the server.</a:t>
            </a:r>
          </a:p>
          <a:p>
            <a:pPr marL="577850" lvl="0" indent="-288925">
              <a:buFont typeface="Wingdings" pitchFamily="2" charset="2"/>
              <a:buChar char="§"/>
            </a:pPr>
            <a:r>
              <a:rPr lang="en-US" dirty="0" smtClean="0"/>
              <a:t>On the server side, the accept() method returns a reference to a new socket on the server that is connected to the client's socket.</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739806276"/>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4114800" cy="5355312"/>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577850" lvl="0" indent="-288925"/>
            <a:r>
              <a:rPr lang="en-US" b="1" dirty="0" smtClean="0"/>
              <a:t>c)  Client /Server Communication using TCP /IP:</a:t>
            </a:r>
            <a:endParaRPr lang="en-US" dirty="0" smtClean="0"/>
          </a:p>
          <a:p>
            <a:pPr marL="577850" lvl="0" indent="-288925" algn="just">
              <a:buFont typeface="Wingdings" pitchFamily="2" charset="2"/>
              <a:buChar char="§"/>
            </a:pPr>
            <a:r>
              <a:rPr lang="en-US" dirty="0" smtClean="0"/>
              <a:t>After the connections are established, communication can occur using I/O streams. Each socket has both an </a:t>
            </a:r>
            <a:r>
              <a:rPr lang="en-US" dirty="0" err="1" smtClean="0"/>
              <a:t>OutputStream</a:t>
            </a:r>
            <a:r>
              <a:rPr lang="en-US" dirty="0" smtClean="0"/>
              <a:t> and an </a:t>
            </a:r>
            <a:r>
              <a:rPr lang="en-US" dirty="0" err="1" smtClean="0"/>
              <a:t>InputStream</a:t>
            </a:r>
            <a:r>
              <a:rPr lang="en-US" dirty="0" smtClean="0"/>
              <a:t>. The client's </a:t>
            </a:r>
            <a:r>
              <a:rPr lang="en-US" dirty="0" err="1" smtClean="0"/>
              <a:t>OutputStream</a:t>
            </a:r>
            <a:r>
              <a:rPr lang="en-US" dirty="0" smtClean="0"/>
              <a:t> is connected to the server's </a:t>
            </a:r>
            <a:r>
              <a:rPr lang="en-US" dirty="0" err="1" smtClean="0"/>
              <a:t>InputStream</a:t>
            </a:r>
            <a:r>
              <a:rPr lang="en-US" dirty="0" smtClean="0"/>
              <a:t>, and the client's </a:t>
            </a:r>
            <a:r>
              <a:rPr lang="en-US" dirty="0" err="1" smtClean="0"/>
              <a:t>InputStream</a:t>
            </a:r>
            <a:r>
              <a:rPr lang="en-US" dirty="0" smtClean="0"/>
              <a:t> is connected to the server's </a:t>
            </a:r>
            <a:r>
              <a:rPr lang="en-US" dirty="0" err="1" smtClean="0"/>
              <a:t>OutputStream</a:t>
            </a:r>
            <a:r>
              <a:rPr lang="en-US" dirty="0" smtClean="0"/>
              <a:t>. TCP is a two-way communication protocol, so data can be sent across both streams at the same time.</a:t>
            </a:r>
          </a:p>
          <a:p>
            <a:pPr marL="288925"/>
            <a:r>
              <a:rPr lang="en-US" dirty="0" smtClean="0"/>
              <a:t>The following figure illustrates the steps needed to implement client and server using </a:t>
            </a:r>
            <a:r>
              <a:rPr lang="en-US" dirty="0" err="1" smtClean="0"/>
              <a:t>StreamSocket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grpSp>
        <p:nvGrpSpPr>
          <p:cNvPr id="37890" name="Group 2"/>
          <p:cNvGrpSpPr>
            <a:grpSpLocks/>
          </p:cNvGrpSpPr>
          <p:nvPr/>
        </p:nvGrpSpPr>
        <p:grpSpPr bwMode="auto">
          <a:xfrm>
            <a:off x="4114800" y="1905000"/>
            <a:ext cx="4953000" cy="3962400"/>
            <a:chOff x="2201" y="2160"/>
            <a:chExt cx="7436" cy="5475"/>
          </a:xfrm>
        </p:grpSpPr>
        <p:grpSp>
          <p:nvGrpSpPr>
            <p:cNvPr id="37891" name="Group 3"/>
            <p:cNvGrpSpPr>
              <a:grpSpLocks/>
            </p:cNvGrpSpPr>
            <p:nvPr/>
          </p:nvGrpSpPr>
          <p:grpSpPr bwMode="auto">
            <a:xfrm>
              <a:off x="2201" y="2160"/>
              <a:ext cx="3967" cy="5475"/>
              <a:chOff x="2201" y="2160"/>
              <a:chExt cx="3967" cy="5475"/>
            </a:xfrm>
          </p:grpSpPr>
          <p:sp>
            <p:nvSpPr>
              <p:cNvPr id="37892" name="Rectangle 4"/>
              <p:cNvSpPr>
                <a:spLocks noChangeArrowheads="1"/>
              </p:cNvSpPr>
              <p:nvPr/>
            </p:nvSpPr>
            <p:spPr bwMode="auto">
              <a:xfrm>
                <a:off x="2201" y="2160"/>
                <a:ext cx="3967" cy="6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latin typeface="Arial" pitchFamily="34" charset="0"/>
                  </a:rPr>
                  <a:t>Server (running on hostid</a:t>
                </a:r>
                <a:r>
                  <a:rPr kumimoji="0" lang="en-US" sz="1100" b="0" i="0" u="none" strike="noStrike" cap="none" normalizeH="0" baseline="0" smtClean="0">
                    <a:ln>
                      <a:noFill/>
                    </a:ln>
                    <a:solidFill>
                      <a:schemeClr val="tx1"/>
                    </a:solidFill>
                    <a:effectLst/>
                    <a:latin typeface="Calibri"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37893" name="Rectangle 5"/>
              <p:cNvSpPr>
                <a:spLocks noChangeArrowheads="1"/>
              </p:cNvSpPr>
              <p:nvPr/>
            </p:nvSpPr>
            <p:spPr bwMode="auto">
              <a:xfrm>
                <a:off x="2948" y="2671"/>
                <a:ext cx="2690" cy="12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create socket, port=x,       for incoming request:welcomeSocket= ServerSocket()</a:t>
                </a:r>
                <a:endParaRPr kumimoji="0" lang="en-US" sz="1800" b="0" i="0" u="none" strike="noStrike" cap="none" normalizeH="0" baseline="0" smtClean="0">
                  <a:ln>
                    <a:noFill/>
                  </a:ln>
                  <a:solidFill>
                    <a:schemeClr val="tx1"/>
                  </a:solidFill>
                  <a:effectLst/>
                  <a:latin typeface="Arial" pitchFamily="34" charset="0"/>
                </a:endParaRPr>
              </a:p>
            </p:txBody>
          </p:sp>
          <p:sp>
            <p:nvSpPr>
              <p:cNvPr id="37894" name="Rectangle 6"/>
              <p:cNvSpPr>
                <a:spLocks noChangeArrowheads="1"/>
              </p:cNvSpPr>
              <p:nvPr/>
            </p:nvSpPr>
            <p:spPr bwMode="auto">
              <a:xfrm>
                <a:off x="3080" y="4027"/>
                <a:ext cx="2690" cy="10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Arial" pitchFamily="34" charset="0"/>
                  </a:rPr>
                  <a:t>Wait for incoming connection request </a:t>
                </a:r>
                <a:r>
                  <a:rPr kumimoji="0" lang="en-US" sz="1000" b="0" i="0" u="none" strike="noStrike" cap="none" normalizeH="0" baseline="0" dirty="0" err="1" smtClean="0">
                    <a:ln>
                      <a:noFill/>
                    </a:ln>
                    <a:solidFill>
                      <a:schemeClr val="tx1"/>
                    </a:solidFill>
                    <a:effectLst/>
                    <a:latin typeface="Arial" pitchFamily="34" charset="0"/>
                  </a:rPr>
                  <a:t>connectionSocket</a:t>
                </a:r>
                <a:r>
                  <a:rPr kumimoji="0" lang="en-US" sz="1000" b="0" i="0" u="none" strike="noStrike" cap="none" normalizeH="0" baseline="0" dirty="0" smtClean="0">
                    <a:ln>
                      <a:noFill/>
                    </a:ln>
                    <a:solidFill>
                      <a:schemeClr val="tx1"/>
                    </a:solidFill>
                    <a:effectLst/>
                    <a:latin typeface="Arial" pitchFamily="34" charset="0"/>
                  </a:rPr>
                  <a:t>= </a:t>
                </a:r>
                <a:r>
                  <a:rPr kumimoji="0" lang="en-US" sz="1000" b="0" i="0" u="none" strike="noStrike" cap="none" normalizeH="0" baseline="0" dirty="0" err="1" smtClean="0">
                    <a:ln>
                      <a:noFill/>
                    </a:ln>
                    <a:solidFill>
                      <a:schemeClr val="tx1"/>
                    </a:solidFill>
                    <a:effectLst/>
                    <a:latin typeface="Arial" pitchFamily="34" charset="0"/>
                  </a:rPr>
                  <a:t>welcomeSocket.accept</a:t>
                </a:r>
                <a:r>
                  <a:rPr kumimoji="0" lang="en-US" sz="1000" b="0" i="0" u="none" strike="noStrike" cap="none" normalizeH="0" baseline="0" dirty="0" smtClean="0">
                    <a:ln>
                      <a:noFill/>
                    </a:ln>
                    <a:solidFill>
                      <a:schemeClr val="tx1"/>
                    </a:solidFill>
                    <a:effectLst/>
                    <a:latin typeface="Arial" pitchFamily="34" charset="0"/>
                  </a:rPr>
                  <a:t>()</a:t>
                </a:r>
                <a:endParaRPr kumimoji="0" lang="en-US" sz="1800" b="0" i="0" u="none" strike="noStrike" cap="none" normalizeH="0" baseline="0" dirty="0" smtClean="0">
                  <a:ln>
                    <a:noFill/>
                  </a:ln>
                  <a:solidFill>
                    <a:schemeClr val="tx1"/>
                  </a:solidFill>
                  <a:effectLst/>
                  <a:latin typeface="Arial" pitchFamily="34" charset="0"/>
                </a:endParaRPr>
              </a:p>
            </p:txBody>
          </p:sp>
          <p:sp>
            <p:nvSpPr>
              <p:cNvPr id="37895" name="Rectangle 7"/>
              <p:cNvSpPr>
                <a:spLocks noChangeArrowheads="1"/>
              </p:cNvSpPr>
              <p:nvPr/>
            </p:nvSpPr>
            <p:spPr bwMode="auto">
              <a:xfrm>
                <a:off x="3103" y="5244"/>
                <a:ext cx="2148"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read request from connectionSocket</a:t>
                </a:r>
                <a:endParaRPr kumimoji="0" lang="en-US" sz="1800" b="0" i="0" u="none" strike="noStrike" cap="none" normalizeH="0" baseline="0" smtClean="0">
                  <a:ln>
                    <a:noFill/>
                  </a:ln>
                  <a:solidFill>
                    <a:schemeClr val="tx1"/>
                  </a:solidFill>
                  <a:effectLst/>
                  <a:latin typeface="Arial" pitchFamily="34" charset="0"/>
                </a:endParaRPr>
              </a:p>
            </p:txBody>
          </p:sp>
          <p:sp>
            <p:nvSpPr>
              <p:cNvPr id="37896" name="Rectangle 8"/>
              <p:cNvSpPr>
                <a:spLocks noChangeArrowheads="1"/>
              </p:cNvSpPr>
              <p:nvPr/>
            </p:nvSpPr>
            <p:spPr bwMode="auto">
              <a:xfrm>
                <a:off x="3117" y="5992"/>
                <a:ext cx="2148"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write reply to connectionSocket</a:t>
                </a:r>
                <a:endParaRPr kumimoji="0" lang="en-US" sz="1800" b="0" i="0" u="none" strike="noStrike" cap="none" normalizeH="0" baseline="0" smtClean="0">
                  <a:ln>
                    <a:noFill/>
                  </a:ln>
                  <a:solidFill>
                    <a:schemeClr val="tx1"/>
                  </a:solidFill>
                  <a:effectLst/>
                  <a:latin typeface="Arial" pitchFamily="34" charset="0"/>
                </a:endParaRPr>
              </a:p>
            </p:txBody>
          </p:sp>
          <p:sp>
            <p:nvSpPr>
              <p:cNvPr id="37897" name="Rectangle 9"/>
              <p:cNvSpPr>
                <a:spLocks noChangeArrowheads="1"/>
              </p:cNvSpPr>
              <p:nvPr/>
            </p:nvSpPr>
            <p:spPr bwMode="auto">
              <a:xfrm>
                <a:off x="3222" y="6749"/>
                <a:ext cx="2044"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close connectionSocket</a:t>
                </a:r>
                <a:endParaRPr kumimoji="0" lang="en-US" sz="1800" b="0" i="0" u="none" strike="noStrike" cap="none" normalizeH="0" baseline="0" smtClean="0">
                  <a:ln>
                    <a:noFill/>
                  </a:ln>
                  <a:solidFill>
                    <a:schemeClr val="tx1"/>
                  </a:solidFill>
                  <a:effectLst/>
                  <a:latin typeface="Arial" pitchFamily="34" charset="0"/>
                </a:endParaRPr>
              </a:p>
            </p:txBody>
          </p:sp>
          <p:cxnSp>
            <p:nvCxnSpPr>
              <p:cNvPr id="37898" name="AutoShape 10"/>
              <p:cNvCxnSpPr>
                <a:cxnSpLocks noChangeShapeType="1"/>
              </p:cNvCxnSpPr>
              <p:nvPr/>
            </p:nvCxnSpPr>
            <p:spPr bwMode="auto">
              <a:xfrm>
                <a:off x="2880" y="3891"/>
                <a:ext cx="1377" cy="1"/>
              </a:xfrm>
              <a:prstGeom prst="straightConnector1">
                <a:avLst/>
              </a:prstGeom>
              <a:noFill/>
              <a:ln w="19050">
                <a:solidFill>
                  <a:srgbClr val="000000"/>
                </a:solidFill>
                <a:round/>
                <a:headEnd/>
                <a:tailEnd type="triangle" w="med" len="med"/>
              </a:ln>
            </p:spPr>
          </p:cxnSp>
          <p:cxnSp>
            <p:nvCxnSpPr>
              <p:cNvPr id="37899" name="AutoShape 11"/>
              <p:cNvCxnSpPr>
                <a:cxnSpLocks noChangeShapeType="1"/>
              </p:cNvCxnSpPr>
              <p:nvPr/>
            </p:nvCxnSpPr>
            <p:spPr bwMode="auto">
              <a:xfrm>
                <a:off x="2880" y="3891"/>
                <a:ext cx="0" cy="3744"/>
              </a:xfrm>
              <a:prstGeom prst="straightConnector1">
                <a:avLst/>
              </a:prstGeom>
              <a:noFill/>
              <a:ln w="19050">
                <a:solidFill>
                  <a:srgbClr val="000000"/>
                </a:solidFill>
                <a:round/>
                <a:headEnd/>
                <a:tailEnd/>
              </a:ln>
            </p:spPr>
          </p:cxnSp>
          <p:cxnSp>
            <p:nvCxnSpPr>
              <p:cNvPr id="37900" name="AutoShape 12"/>
              <p:cNvCxnSpPr>
                <a:cxnSpLocks noChangeShapeType="1"/>
              </p:cNvCxnSpPr>
              <p:nvPr/>
            </p:nvCxnSpPr>
            <p:spPr bwMode="auto">
              <a:xfrm>
                <a:off x="2878" y="7625"/>
                <a:ext cx="1455" cy="0"/>
              </a:xfrm>
              <a:prstGeom prst="straightConnector1">
                <a:avLst/>
              </a:prstGeom>
              <a:noFill/>
              <a:ln w="19050">
                <a:solidFill>
                  <a:srgbClr val="000000"/>
                </a:solidFill>
                <a:round/>
                <a:headEnd/>
                <a:tailEnd/>
              </a:ln>
            </p:spPr>
          </p:cxnSp>
          <p:cxnSp>
            <p:nvCxnSpPr>
              <p:cNvPr id="37901" name="AutoShape 13"/>
              <p:cNvCxnSpPr>
                <a:cxnSpLocks noChangeShapeType="1"/>
              </p:cNvCxnSpPr>
              <p:nvPr/>
            </p:nvCxnSpPr>
            <p:spPr bwMode="auto">
              <a:xfrm flipV="1">
                <a:off x="4333" y="7313"/>
                <a:ext cx="0" cy="312"/>
              </a:xfrm>
              <a:prstGeom prst="straightConnector1">
                <a:avLst/>
              </a:prstGeom>
              <a:noFill/>
              <a:ln w="19050">
                <a:solidFill>
                  <a:srgbClr val="000000"/>
                </a:solidFill>
                <a:round/>
                <a:headEnd/>
                <a:tailEnd/>
              </a:ln>
            </p:spPr>
          </p:cxnSp>
          <p:cxnSp>
            <p:nvCxnSpPr>
              <p:cNvPr id="37902" name="AutoShape 14"/>
              <p:cNvCxnSpPr>
                <a:cxnSpLocks noChangeShapeType="1"/>
              </p:cNvCxnSpPr>
              <p:nvPr/>
            </p:nvCxnSpPr>
            <p:spPr bwMode="auto">
              <a:xfrm>
                <a:off x="4317" y="3798"/>
                <a:ext cx="0" cy="285"/>
              </a:xfrm>
              <a:prstGeom prst="straightConnector1">
                <a:avLst/>
              </a:prstGeom>
              <a:noFill/>
              <a:ln w="19050">
                <a:solidFill>
                  <a:srgbClr val="000000"/>
                </a:solidFill>
                <a:round/>
                <a:headEnd/>
                <a:tailEnd type="triangle" w="med" len="med"/>
              </a:ln>
            </p:spPr>
          </p:cxnSp>
          <p:cxnSp>
            <p:nvCxnSpPr>
              <p:cNvPr id="37903" name="AutoShape 15"/>
              <p:cNvCxnSpPr>
                <a:cxnSpLocks noChangeShapeType="1"/>
              </p:cNvCxnSpPr>
              <p:nvPr/>
            </p:nvCxnSpPr>
            <p:spPr bwMode="auto">
              <a:xfrm>
                <a:off x="4317" y="5039"/>
                <a:ext cx="1" cy="285"/>
              </a:xfrm>
              <a:prstGeom prst="straightConnector1">
                <a:avLst/>
              </a:prstGeom>
              <a:noFill/>
              <a:ln w="19050">
                <a:solidFill>
                  <a:srgbClr val="000000"/>
                </a:solidFill>
                <a:round/>
                <a:headEnd/>
                <a:tailEnd type="triangle" w="med" len="med"/>
              </a:ln>
            </p:spPr>
          </p:cxnSp>
          <p:cxnSp>
            <p:nvCxnSpPr>
              <p:cNvPr id="37904" name="AutoShape 16"/>
              <p:cNvCxnSpPr>
                <a:cxnSpLocks noChangeShapeType="1"/>
              </p:cNvCxnSpPr>
              <p:nvPr/>
            </p:nvCxnSpPr>
            <p:spPr bwMode="auto">
              <a:xfrm>
                <a:off x="4331" y="5773"/>
                <a:ext cx="1" cy="285"/>
              </a:xfrm>
              <a:prstGeom prst="straightConnector1">
                <a:avLst/>
              </a:prstGeom>
              <a:noFill/>
              <a:ln w="19050">
                <a:solidFill>
                  <a:srgbClr val="000000"/>
                </a:solidFill>
                <a:round/>
                <a:headEnd/>
                <a:tailEnd type="triangle" w="med" len="med"/>
              </a:ln>
            </p:spPr>
          </p:cxnSp>
          <p:cxnSp>
            <p:nvCxnSpPr>
              <p:cNvPr id="37905" name="AutoShape 17"/>
              <p:cNvCxnSpPr>
                <a:cxnSpLocks noChangeShapeType="1"/>
              </p:cNvCxnSpPr>
              <p:nvPr/>
            </p:nvCxnSpPr>
            <p:spPr bwMode="auto">
              <a:xfrm>
                <a:off x="4332" y="6526"/>
                <a:ext cx="1" cy="285"/>
              </a:xfrm>
              <a:prstGeom prst="straightConnector1">
                <a:avLst/>
              </a:prstGeom>
              <a:noFill/>
              <a:ln w="19050">
                <a:solidFill>
                  <a:srgbClr val="000000"/>
                </a:solidFill>
                <a:round/>
                <a:headEnd/>
                <a:tailEnd type="triangle" w="med" len="med"/>
              </a:ln>
            </p:spPr>
          </p:cxnSp>
        </p:grpSp>
        <p:grpSp>
          <p:nvGrpSpPr>
            <p:cNvPr id="37906" name="Group 18"/>
            <p:cNvGrpSpPr>
              <a:grpSpLocks/>
            </p:cNvGrpSpPr>
            <p:nvPr/>
          </p:nvGrpSpPr>
          <p:grpSpPr bwMode="auto">
            <a:xfrm>
              <a:off x="4949" y="2240"/>
              <a:ext cx="4688" cy="5351"/>
              <a:chOff x="4949" y="2240"/>
              <a:chExt cx="4688" cy="5351"/>
            </a:xfrm>
          </p:grpSpPr>
          <p:sp>
            <p:nvSpPr>
              <p:cNvPr id="37907" name="Rectangle 19"/>
              <p:cNvSpPr>
                <a:spLocks noChangeArrowheads="1"/>
              </p:cNvSpPr>
              <p:nvPr/>
            </p:nvSpPr>
            <p:spPr bwMode="auto">
              <a:xfrm>
                <a:off x="7103" y="2240"/>
                <a:ext cx="1549" cy="5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tx1"/>
                    </a:solidFill>
                    <a:effectLst/>
                    <a:latin typeface="Arial" pitchFamily="34" charset="0"/>
                  </a:rPr>
                  <a:t>Client</a:t>
                </a:r>
                <a:endParaRPr kumimoji="0" lang="en-US" sz="1800" b="0" i="0" u="none" strike="noStrike" cap="none" normalizeH="0" baseline="0" dirty="0" smtClean="0">
                  <a:ln>
                    <a:noFill/>
                  </a:ln>
                  <a:solidFill>
                    <a:schemeClr val="tx1"/>
                  </a:solidFill>
                  <a:effectLst/>
                  <a:latin typeface="Arial" pitchFamily="34" charset="0"/>
                </a:endParaRPr>
              </a:p>
            </p:txBody>
          </p:sp>
          <p:sp>
            <p:nvSpPr>
              <p:cNvPr id="37908" name="Rectangle 20"/>
              <p:cNvSpPr>
                <a:spLocks noChangeArrowheads="1"/>
              </p:cNvSpPr>
              <p:nvPr/>
            </p:nvSpPr>
            <p:spPr bwMode="auto">
              <a:xfrm>
                <a:off x="6947" y="4143"/>
                <a:ext cx="2690" cy="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create socket,           connect to hostid.port=x clientSocket=Socket()</a:t>
                </a:r>
                <a:endParaRPr kumimoji="0" lang="en-US" sz="1800" b="0" i="0" u="none" strike="noStrike" cap="none" normalizeH="0" baseline="0" smtClean="0">
                  <a:ln>
                    <a:noFill/>
                  </a:ln>
                  <a:solidFill>
                    <a:schemeClr val="tx1"/>
                  </a:solidFill>
                  <a:effectLst/>
                  <a:latin typeface="Arial" pitchFamily="34" charset="0"/>
                </a:endParaRPr>
              </a:p>
            </p:txBody>
          </p:sp>
          <p:sp>
            <p:nvSpPr>
              <p:cNvPr id="37909" name="Rectangle 21"/>
              <p:cNvSpPr>
                <a:spLocks noChangeArrowheads="1"/>
              </p:cNvSpPr>
              <p:nvPr/>
            </p:nvSpPr>
            <p:spPr bwMode="auto">
              <a:xfrm>
                <a:off x="7263" y="5168"/>
                <a:ext cx="2148"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send request using clientSocket</a:t>
                </a:r>
                <a:endParaRPr kumimoji="0" lang="en-US" sz="1800" b="0" i="0" u="none" strike="noStrike" cap="none" normalizeH="0" baseline="0" smtClean="0">
                  <a:ln>
                    <a:noFill/>
                  </a:ln>
                  <a:solidFill>
                    <a:schemeClr val="tx1"/>
                  </a:solidFill>
                  <a:effectLst/>
                  <a:latin typeface="Arial" pitchFamily="34" charset="0"/>
                </a:endParaRPr>
              </a:p>
            </p:txBody>
          </p:sp>
          <p:sp>
            <p:nvSpPr>
              <p:cNvPr id="37910" name="Rectangle 22"/>
              <p:cNvSpPr>
                <a:spLocks noChangeArrowheads="1"/>
              </p:cNvSpPr>
              <p:nvPr/>
            </p:nvSpPr>
            <p:spPr bwMode="auto">
              <a:xfrm>
                <a:off x="7344" y="6196"/>
                <a:ext cx="2148"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read reply from clientSocket</a:t>
                </a:r>
                <a:endParaRPr kumimoji="0" lang="en-US" sz="1800" b="0" i="0" u="none" strike="noStrike" cap="none" normalizeH="0" baseline="0" smtClean="0">
                  <a:ln>
                    <a:noFill/>
                  </a:ln>
                  <a:solidFill>
                    <a:schemeClr val="tx1"/>
                  </a:solidFill>
                  <a:effectLst/>
                  <a:latin typeface="Arial" pitchFamily="34" charset="0"/>
                </a:endParaRPr>
              </a:p>
            </p:txBody>
          </p:sp>
          <p:sp>
            <p:nvSpPr>
              <p:cNvPr id="37911" name="Rectangle 23"/>
              <p:cNvSpPr>
                <a:spLocks noChangeArrowheads="1"/>
              </p:cNvSpPr>
              <p:nvPr/>
            </p:nvSpPr>
            <p:spPr bwMode="auto">
              <a:xfrm>
                <a:off x="7456" y="6967"/>
                <a:ext cx="1536" cy="6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Arial" pitchFamily="34" charset="0"/>
                  </a:rPr>
                  <a:t>close clientSocket</a:t>
                </a:r>
                <a:endParaRPr kumimoji="0" lang="en-US" sz="1800" b="0" i="0" u="none" strike="noStrike" cap="none" normalizeH="0" baseline="0" smtClean="0">
                  <a:ln>
                    <a:noFill/>
                  </a:ln>
                  <a:solidFill>
                    <a:schemeClr val="tx1"/>
                  </a:solidFill>
                  <a:effectLst/>
                  <a:latin typeface="Arial" pitchFamily="34" charset="0"/>
                </a:endParaRPr>
              </a:p>
            </p:txBody>
          </p:sp>
          <p:cxnSp>
            <p:nvCxnSpPr>
              <p:cNvPr id="37912" name="AutoShape 24"/>
              <p:cNvCxnSpPr>
                <a:cxnSpLocks noChangeShapeType="1"/>
              </p:cNvCxnSpPr>
              <p:nvPr/>
            </p:nvCxnSpPr>
            <p:spPr bwMode="auto">
              <a:xfrm>
                <a:off x="8192" y="4939"/>
                <a:ext cx="1" cy="285"/>
              </a:xfrm>
              <a:prstGeom prst="straightConnector1">
                <a:avLst/>
              </a:prstGeom>
              <a:noFill/>
              <a:ln w="19050">
                <a:solidFill>
                  <a:srgbClr val="000000"/>
                </a:solidFill>
                <a:round/>
                <a:headEnd/>
                <a:tailEnd type="triangle" w="med" len="med"/>
              </a:ln>
            </p:spPr>
          </p:cxnSp>
          <p:cxnSp>
            <p:nvCxnSpPr>
              <p:cNvPr id="37913" name="AutoShape 25"/>
              <p:cNvCxnSpPr>
                <a:cxnSpLocks noChangeShapeType="1"/>
              </p:cNvCxnSpPr>
              <p:nvPr/>
            </p:nvCxnSpPr>
            <p:spPr bwMode="auto">
              <a:xfrm>
                <a:off x="8191" y="5722"/>
                <a:ext cx="0" cy="544"/>
              </a:xfrm>
              <a:prstGeom prst="straightConnector1">
                <a:avLst/>
              </a:prstGeom>
              <a:noFill/>
              <a:ln w="19050">
                <a:solidFill>
                  <a:srgbClr val="000000"/>
                </a:solidFill>
                <a:round/>
                <a:headEnd/>
                <a:tailEnd type="triangle" w="med" len="med"/>
              </a:ln>
            </p:spPr>
          </p:cxnSp>
          <p:cxnSp>
            <p:nvCxnSpPr>
              <p:cNvPr id="37914" name="AutoShape 26"/>
              <p:cNvCxnSpPr>
                <a:cxnSpLocks noChangeShapeType="1"/>
              </p:cNvCxnSpPr>
              <p:nvPr/>
            </p:nvCxnSpPr>
            <p:spPr bwMode="auto">
              <a:xfrm>
                <a:off x="8218" y="6728"/>
                <a:ext cx="1" cy="337"/>
              </a:xfrm>
              <a:prstGeom prst="straightConnector1">
                <a:avLst/>
              </a:prstGeom>
              <a:noFill/>
              <a:ln w="19050">
                <a:solidFill>
                  <a:srgbClr val="000000"/>
                </a:solidFill>
                <a:round/>
                <a:headEnd/>
                <a:tailEnd type="triangle" w="med" len="med"/>
              </a:ln>
            </p:spPr>
          </p:cxnSp>
          <p:cxnSp>
            <p:nvCxnSpPr>
              <p:cNvPr id="37915" name="AutoShape 27"/>
              <p:cNvCxnSpPr>
                <a:cxnSpLocks noChangeShapeType="1"/>
              </p:cNvCxnSpPr>
              <p:nvPr/>
            </p:nvCxnSpPr>
            <p:spPr bwMode="auto">
              <a:xfrm>
                <a:off x="4991" y="4429"/>
                <a:ext cx="2106" cy="0"/>
              </a:xfrm>
              <a:prstGeom prst="straightConnector1">
                <a:avLst/>
              </a:prstGeom>
              <a:noFill/>
              <a:ln w="19050">
                <a:solidFill>
                  <a:srgbClr val="000000"/>
                </a:solidFill>
                <a:prstDash val="dash"/>
                <a:round/>
                <a:headEnd type="triangle" w="med" len="med"/>
                <a:tailEnd type="triangle" w="med" len="med"/>
              </a:ln>
            </p:spPr>
          </p:cxnSp>
          <p:sp>
            <p:nvSpPr>
              <p:cNvPr id="37916" name="Rectangle 28"/>
              <p:cNvSpPr>
                <a:spLocks noChangeArrowheads="1"/>
              </p:cNvSpPr>
              <p:nvPr/>
            </p:nvSpPr>
            <p:spPr bwMode="auto">
              <a:xfrm>
                <a:off x="5778" y="4077"/>
                <a:ext cx="788" cy="3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TCP</a:t>
                </a:r>
                <a:endParaRPr kumimoji="0" lang="en-US" sz="1800" b="0" i="0" u="none" strike="noStrike" cap="none" normalizeH="0" baseline="0" smtClean="0">
                  <a:ln>
                    <a:noFill/>
                  </a:ln>
                  <a:solidFill>
                    <a:schemeClr val="tx1"/>
                  </a:solidFill>
                  <a:effectLst/>
                  <a:latin typeface="Arial" pitchFamily="34" charset="0"/>
                </a:endParaRPr>
              </a:p>
            </p:txBody>
          </p:sp>
          <p:sp>
            <p:nvSpPr>
              <p:cNvPr id="37917" name="Rectangle 29"/>
              <p:cNvSpPr>
                <a:spLocks noChangeArrowheads="1"/>
              </p:cNvSpPr>
              <p:nvPr/>
            </p:nvSpPr>
            <p:spPr bwMode="auto">
              <a:xfrm>
                <a:off x="5094" y="4429"/>
                <a:ext cx="2028" cy="3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Connection Setup</a:t>
                </a:r>
                <a:endParaRPr kumimoji="0" lang="en-US" sz="1800" b="0" i="0" u="none" strike="noStrike" cap="none" normalizeH="0" baseline="0" smtClean="0">
                  <a:ln>
                    <a:noFill/>
                  </a:ln>
                  <a:solidFill>
                    <a:schemeClr val="tx1"/>
                  </a:solidFill>
                  <a:effectLst/>
                  <a:latin typeface="Arial" pitchFamily="34" charset="0"/>
                </a:endParaRPr>
              </a:p>
            </p:txBody>
          </p:sp>
          <p:cxnSp>
            <p:nvCxnSpPr>
              <p:cNvPr id="37918" name="AutoShape 30"/>
              <p:cNvCxnSpPr>
                <a:cxnSpLocks noChangeShapeType="1"/>
              </p:cNvCxnSpPr>
              <p:nvPr/>
            </p:nvCxnSpPr>
            <p:spPr bwMode="auto">
              <a:xfrm flipH="1">
                <a:off x="4949" y="5324"/>
                <a:ext cx="2353" cy="327"/>
              </a:xfrm>
              <a:prstGeom prst="straightConnector1">
                <a:avLst/>
              </a:prstGeom>
              <a:noFill/>
              <a:ln w="19050">
                <a:solidFill>
                  <a:srgbClr val="000000"/>
                </a:solidFill>
                <a:round/>
                <a:headEnd/>
                <a:tailEnd type="triangle" w="med" len="med"/>
              </a:ln>
            </p:spPr>
          </p:cxnSp>
          <p:cxnSp>
            <p:nvCxnSpPr>
              <p:cNvPr id="37919" name="AutoShape 31"/>
              <p:cNvCxnSpPr>
                <a:cxnSpLocks noChangeShapeType="1"/>
              </p:cNvCxnSpPr>
              <p:nvPr/>
            </p:nvCxnSpPr>
            <p:spPr bwMode="auto">
              <a:xfrm>
                <a:off x="4949" y="6196"/>
                <a:ext cx="2507" cy="420"/>
              </a:xfrm>
              <a:prstGeom prst="straightConnector1">
                <a:avLst/>
              </a:prstGeom>
              <a:noFill/>
              <a:ln w="19050">
                <a:solidFill>
                  <a:srgbClr val="000000"/>
                </a:solidFill>
                <a:round/>
                <a:headEnd/>
                <a:tailEnd type="triangle" w="med" len="med"/>
              </a:ln>
            </p:spPr>
          </p:cxnSp>
        </p:grpSp>
      </p:grpSp>
    </p:spTree>
    <p:extLst>
      <p:ext uri="{BB962C8B-B14F-4D97-AF65-F5344CB8AC3E}">
        <p14:creationId xmlns:p14="http://schemas.microsoft.com/office/powerpoint/2010/main" xmlns="" val="1785196979"/>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632311"/>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lgn="just"/>
            <a:r>
              <a:rPr lang="en-US" b="1" dirty="0" smtClean="0"/>
              <a:t>d)  Steps to Implement a Server:</a:t>
            </a:r>
            <a:endParaRPr lang="en-US" dirty="0" smtClean="0"/>
          </a:p>
          <a:p>
            <a:pPr marL="288925" lvl="0" algn="just"/>
            <a:r>
              <a:rPr lang="en-US" b="1" dirty="0" smtClean="0"/>
              <a:t>1)  Step 1:</a:t>
            </a:r>
            <a:endParaRPr lang="en-US" dirty="0" smtClean="0"/>
          </a:p>
          <a:p>
            <a:pPr marL="577850" algn="just"/>
            <a:r>
              <a:rPr lang="en-US" dirty="0" smtClean="0"/>
              <a:t>Create a server socket object.  The objects is used to connect to the application using port.</a:t>
            </a:r>
          </a:p>
          <a:p>
            <a:pPr marL="577850" algn="just"/>
            <a:r>
              <a:rPr lang="en-US" dirty="0" err="1" smtClean="0"/>
              <a:t>ServerSocket</a:t>
            </a:r>
            <a:r>
              <a:rPr lang="en-US" dirty="0" smtClean="0"/>
              <a:t> s=new </a:t>
            </a:r>
            <a:r>
              <a:rPr lang="en-US" dirty="0" err="1" smtClean="0"/>
              <a:t>ServerSocket</a:t>
            </a:r>
            <a:r>
              <a:rPr lang="en-US" dirty="0" smtClean="0"/>
              <a:t>(</a:t>
            </a:r>
            <a:r>
              <a:rPr lang="en-US" dirty="0" err="1" smtClean="0"/>
              <a:t>int</a:t>
            </a:r>
            <a:r>
              <a:rPr lang="en-US" dirty="0" smtClean="0"/>
              <a:t> port, </a:t>
            </a:r>
            <a:r>
              <a:rPr lang="en-US" dirty="0" err="1" smtClean="0"/>
              <a:t>int</a:t>
            </a:r>
            <a:r>
              <a:rPr lang="en-US" dirty="0" smtClean="0"/>
              <a:t> queue length);</a:t>
            </a:r>
          </a:p>
          <a:p>
            <a:pPr marL="577850" algn="just"/>
            <a:r>
              <a:rPr lang="en-US" dirty="0" smtClean="0"/>
              <a:t> Port -port number</a:t>
            </a:r>
          </a:p>
          <a:p>
            <a:pPr marL="577850" algn="just"/>
            <a:r>
              <a:rPr lang="en-US" dirty="0" smtClean="0"/>
              <a:t>Queue length=Maximum number of clients that can request the server</a:t>
            </a:r>
          </a:p>
          <a:p>
            <a:pPr marL="288925" lvl="0" algn="just"/>
            <a:r>
              <a:rPr lang="en-US" b="1" dirty="0" smtClean="0"/>
              <a:t>2)  Step 2:  </a:t>
            </a:r>
            <a:endParaRPr lang="en-US" dirty="0" smtClean="0"/>
          </a:p>
          <a:p>
            <a:pPr marL="577850" algn="just"/>
            <a:r>
              <a:rPr lang="en-US" dirty="0" smtClean="0"/>
              <a:t>Wait for a request from the client. This is implemented using Socket object.</a:t>
            </a:r>
          </a:p>
          <a:p>
            <a:pPr marL="577850" algn="just"/>
            <a:r>
              <a:rPr lang="en-US" dirty="0" smtClean="0"/>
              <a:t>Socket </a:t>
            </a:r>
            <a:r>
              <a:rPr lang="en-US" dirty="0" err="1" smtClean="0"/>
              <a:t>ss</a:t>
            </a:r>
            <a:r>
              <a:rPr lang="en-US" dirty="0" smtClean="0"/>
              <a:t>=</a:t>
            </a:r>
            <a:r>
              <a:rPr lang="en-US" dirty="0" err="1" smtClean="0"/>
              <a:t>s.accept</a:t>
            </a:r>
            <a:r>
              <a:rPr lang="en-US" dirty="0" smtClean="0"/>
              <a:t>();</a:t>
            </a:r>
          </a:p>
          <a:p>
            <a:pPr marL="288925" lvl="0" algn="just"/>
            <a:r>
              <a:rPr lang="en-US" b="1" dirty="0" smtClean="0"/>
              <a:t>3)  Step 3: </a:t>
            </a:r>
            <a:endParaRPr lang="en-US" dirty="0" smtClean="0"/>
          </a:p>
          <a:p>
            <a:pPr marL="577850" algn="just"/>
            <a:r>
              <a:rPr lang="en-US" dirty="0" smtClean="0"/>
              <a:t>Create input and output streams for receiving and sending communication to the client respectively.</a:t>
            </a:r>
          </a:p>
          <a:p>
            <a:pPr marL="577850" algn="just"/>
            <a:r>
              <a:rPr lang="en-US" dirty="0" err="1" smtClean="0"/>
              <a:t>BufferedReader</a:t>
            </a:r>
            <a:r>
              <a:rPr lang="en-US" dirty="0" smtClean="0"/>
              <a:t> in = new </a:t>
            </a:r>
            <a:r>
              <a:rPr lang="en-US" dirty="0" err="1" smtClean="0"/>
              <a:t>BufferedReader</a:t>
            </a:r>
            <a:r>
              <a:rPr lang="en-US" dirty="0" smtClean="0"/>
              <a:t>(new </a:t>
            </a:r>
            <a:r>
              <a:rPr lang="en-US" dirty="0" err="1" smtClean="0"/>
              <a:t>InputStream</a:t>
            </a:r>
            <a:r>
              <a:rPr lang="en-US" dirty="0" smtClean="0"/>
              <a:t>  (</a:t>
            </a:r>
            <a:r>
              <a:rPr lang="en-US" dirty="0" err="1" smtClean="0"/>
              <a:t>ss.getInputStream</a:t>
            </a:r>
            <a:r>
              <a:rPr lang="en-US" dirty="0" smtClean="0"/>
              <a:t>()));</a:t>
            </a:r>
          </a:p>
          <a:p>
            <a:pPr marL="577850" algn="just"/>
            <a:r>
              <a:rPr lang="en-US" dirty="0" err="1" smtClean="0"/>
              <a:t>BufferedReader</a:t>
            </a:r>
            <a:r>
              <a:rPr lang="en-US" dirty="0" smtClean="0"/>
              <a:t> – For receiving communication from the client.</a:t>
            </a:r>
          </a:p>
          <a:p>
            <a:pPr marL="577850" algn="just"/>
            <a:r>
              <a:rPr lang="en-US" dirty="0" err="1" smtClean="0"/>
              <a:t>PrintWriter</a:t>
            </a:r>
            <a:r>
              <a:rPr lang="en-US" dirty="0" smtClean="0"/>
              <a:t> out = new </a:t>
            </a:r>
            <a:r>
              <a:rPr lang="en-US" dirty="0" err="1" smtClean="0"/>
              <a:t>PrintWriter</a:t>
            </a:r>
            <a:r>
              <a:rPr lang="en-US" dirty="0" smtClean="0"/>
              <a:t>(</a:t>
            </a:r>
            <a:r>
              <a:rPr lang="en-US" dirty="0" err="1" smtClean="0"/>
              <a:t>ss.getOutStream</a:t>
            </a:r>
            <a:r>
              <a:rPr lang="en-US" dirty="0" smtClean="0"/>
              <a:t>(),true);</a:t>
            </a:r>
          </a:p>
          <a:p>
            <a:pPr marL="577850" algn="just"/>
            <a:r>
              <a:rPr lang="en-US" dirty="0" err="1" smtClean="0"/>
              <a:t>PrintWriter</a:t>
            </a:r>
            <a:r>
              <a:rPr lang="en-US" dirty="0" smtClean="0"/>
              <a:t>        = For sending communication to the client</a:t>
            </a:r>
          </a:p>
          <a:p>
            <a:r>
              <a:rPr lang="en-US" dirty="0" smtClean="0"/>
              <a:t>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2460950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632311"/>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lgn="just"/>
            <a:r>
              <a:rPr lang="en-US" b="1" dirty="0" smtClean="0"/>
              <a:t>d)  Steps to Implement a Server:</a:t>
            </a:r>
            <a:endParaRPr lang="en-US" dirty="0" smtClean="0"/>
          </a:p>
          <a:p>
            <a:pPr marL="288925" lvl="0"/>
            <a:r>
              <a:rPr lang="en-US" b="1" dirty="0" smtClean="0"/>
              <a:t>4)  Step 4: </a:t>
            </a:r>
            <a:endParaRPr lang="en-US" dirty="0" smtClean="0"/>
          </a:p>
          <a:p>
            <a:pPr marL="577850"/>
            <a:r>
              <a:rPr lang="en-US" dirty="0" smtClean="0"/>
              <a:t>Server and client communicate using the objects in and out.</a:t>
            </a:r>
          </a:p>
          <a:p>
            <a:pPr marL="577850"/>
            <a:r>
              <a:rPr lang="en-US" dirty="0" err="1" smtClean="0"/>
              <a:t>out.println</a:t>
            </a:r>
            <a:r>
              <a:rPr lang="en-US" dirty="0" smtClean="0"/>
              <a:t>(message);</a:t>
            </a:r>
          </a:p>
          <a:p>
            <a:pPr marL="577850"/>
            <a:r>
              <a:rPr lang="en-US" dirty="0" smtClean="0"/>
              <a:t>Message = (String)</a:t>
            </a:r>
            <a:r>
              <a:rPr lang="en-US" dirty="0" err="1" smtClean="0"/>
              <a:t>in.readLine</a:t>
            </a:r>
            <a:r>
              <a:rPr lang="en-US" dirty="0" smtClean="0"/>
              <a:t>();</a:t>
            </a:r>
          </a:p>
          <a:p>
            <a:pPr marL="288925" lvl="0"/>
            <a:r>
              <a:rPr lang="en-US" b="1" dirty="0" smtClean="0"/>
              <a:t>5)  Step 5: </a:t>
            </a:r>
            <a:endParaRPr lang="en-US" dirty="0" smtClean="0"/>
          </a:p>
          <a:p>
            <a:pPr marL="577850"/>
            <a:r>
              <a:rPr lang="en-US" dirty="0" smtClean="0"/>
              <a:t>When communication is over close all the created input, output and socket objects.</a:t>
            </a:r>
          </a:p>
          <a:p>
            <a:pPr marL="577850"/>
            <a:r>
              <a:rPr lang="en-US" dirty="0" err="1" smtClean="0"/>
              <a:t>in.close</a:t>
            </a:r>
            <a:r>
              <a:rPr lang="en-US" dirty="0" smtClean="0"/>
              <a:t>();</a:t>
            </a:r>
          </a:p>
          <a:p>
            <a:pPr marL="577850"/>
            <a:r>
              <a:rPr lang="en-US" dirty="0" err="1" smtClean="0"/>
              <a:t>out.close</a:t>
            </a:r>
            <a:r>
              <a:rPr lang="en-US" dirty="0" smtClean="0"/>
              <a:t>();</a:t>
            </a:r>
          </a:p>
          <a:p>
            <a:pPr marL="577850"/>
            <a:r>
              <a:rPr lang="en-US" dirty="0" err="1" smtClean="0"/>
              <a:t>ss.close</a:t>
            </a:r>
            <a:r>
              <a:rPr lang="en-US" dirty="0" smtClean="0"/>
              <a:t>();</a:t>
            </a:r>
          </a:p>
          <a:p>
            <a:pPr lvl="0"/>
            <a:r>
              <a:rPr lang="en-US" dirty="0" smtClean="0"/>
              <a:t> </a:t>
            </a:r>
            <a:endParaRPr lang="en-US" b="1" dirty="0" smtClean="0"/>
          </a:p>
          <a:p>
            <a:pPr marL="288925" lvl="0"/>
            <a:r>
              <a:rPr lang="en-US" b="1" dirty="0" smtClean="0"/>
              <a:t>e)  Steps to Implement a Client using </a:t>
            </a:r>
            <a:r>
              <a:rPr lang="en-US" b="1" dirty="0" err="1" smtClean="0"/>
              <a:t>StreamSocket</a:t>
            </a:r>
            <a:r>
              <a:rPr lang="en-US" b="1" dirty="0" smtClean="0"/>
              <a:t>:</a:t>
            </a:r>
            <a:endParaRPr lang="en-US" dirty="0" smtClean="0"/>
          </a:p>
          <a:p>
            <a:pPr marL="288925" lvl="0"/>
            <a:r>
              <a:rPr lang="en-US" b="1" dirty="0" smtClean="0"/>
              <a:t>1)  Step 1:</a:t>
            </a:r>
            <a:endParaRPr lang="en-US" dirty="0" smtClean="0"/>
          </a:p>
          <a:p>
            <a:pPr marL="577850"/>
            <a:r>
              <a:rPr lang="en-US" dirty="0" smtClean="0"/>
              <a:t>Create a client socket object to connect the client with the server.  The object con is used to connect to the server application using port.</a:t>
            </a:r>
          </a:p>
          <a:p>
            <a:pPr marL="577850"/>
            <a:r>
              <a:rPr lang="en-US" dirty="0" smtClean="0"/>
              <a:t>Socket </a:t>
            </a:r>
            <a:r>
              <a:rPr lang="en-US" dirty="0" err="1" smtClean="0"/>
              <a:t>cs</a:t>
            </a:r>
            <a:r>
              <a:rPr lang="en-US" dirty="0" smtClean="0"/>
              <a:t>=new Socket(</a:t>
            </a:r>
            <a:r>
              <a:rPr lang="en-US" dirty="0" err="1" smtClean="0"/>
              <a:t>InetAddress</a:t>
            </a:r>
            <a:r>
              <a:rPr lang="en-US" dirty="0" smtClean="0"/>
              <a:t>, </a:t>
            </a:r>
            <a:r>
              <a:rPr lang="en-US" dirty="0" err="1" smtClean="0"/>
              <a:t>int</a:t>
            </a:r>
            <a:r>
              <a:rPr lang="en-US" dirty="0" smtClean="0"/>
              <a:t> port);</a:t>
            </a:r>
          </a:p>
          <a:p>
            <a:pPr marL="577850"/>
            <a:r>
              <a:rPr lang="en-US" dirty="0" smtClean="0"/>
              <a:t>Port -port number</a:t>
            </a:r>
          </a:p>
          <a:p>
            <a:pPr marL="577850"/>
            <a:r>
              <a:rPr lang="en-US" dirty="0" smtClean="0"/>
              <a:t> Address –address of the server.</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81692476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355312"/>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r>
              <a:rPr lang="en-US" b="1" dirty="0" smtClean="0"/>
              <a:t>e)  Steps to Implement a Client using </a:t>
            </a:r>
            <a:r>
              <a:rPr lang="en-US" b="1" dirty="0" err="1" smtClean="0"/>
              <a:t>StreamSocket</a:t>
            </a:r>
            <a:r>
              <a:rPr lang="en-US" b="1" dirty="0" smtClean="0"/>
              <a:t>:</a:t>
            </a:r>
            <a:endParaRPr lang="en-US" dirty="0" smtClean="0"/>
          </a:p>
          <a:p>
            <a:pPr marL="288925" lvl="0"/>
            <a:r>
              <a:rPr lang="en-US" b="1" dirty="0" smtClean="0"/>
              <a:t>2)  Step 2: </a:t>
            </a:r>
            <a:endParaRPr lang="en-US" dirty="0" smtClean="0"/>
          </a:p>
          <a:p>
            <a:pPr marL="577850"/>
            <a:r>
              <a:rPr lang="en-US" dirty="0" smtClean="0"/>
              <a:t>Create input and output streams for receiving and sending communication to the client respectively.</a:t>
            </a:r>
          </a:p>
          <a:p>
            <a:pPr marL="577850"/>
            <a:r>
              <a:rPr lang="en-US" dirty="0" err="1" smtClean="0"/>
              <a:t>BufferedReader</a:t>
            </a:r>
            <a:r>
              <a:rPr lang="en-US" dirty="0" smtClean="0"/>
              <a:t> in = new </a:t>
            </a:r>
            <a:r>
              <a:rPr lang="en-US" dirty="0" err="1" smtClean="0"/>
              <a:t>BufferedReader</a:t>
            </a:r>
            <a:r>
              <a:rPr lang="en-US" dirty="0" smtClean="0"/>
              <a:t>(new </a:t>
            </a:r>
            <a:r>
              <a:rPr lang="en-US" dirty="0" err="1" smtClean="0"/>
              <a:t>InputStream</a:t>
            </a:r>
            <a:r>
              <a:rPr lang="en-US" dirty="0" smtClean="0"/>
              <a:t>  </a:t>
            </a:r>
            <a:r>
              <a:rPr lang="en-US" dirty="0" err="1" smtClean="0"/>
              <a:t>cs.getInputStream</a:t>
            </a:r>
            <a:r>
              <a:rPr lang="en-US" dirty="0" smtClean="0"/>
              <a:t>()));</a:t>
            </a:r>
          </a:p>
          <a:p>
            <a:pPr marL="577850"/>
            <a:r>
              <a:rPr lang="en-US" dirty="0" err="1" smtClean="0"/>
              <a:t>BufferedReader</a:t>
            </a:r>
            <a:r>
              <a:rPr lang="en-US" dirty="0" smtClean="0"/>
              <a:t> – For receiving communication from the client.</a:t>
            </a:r>
          </a:p>
          <a:p>
            <a:pPr marL="577850"/>
            <a:r>
              <a:rPr lang="en-US" dirty="0" err="1" smtClean="0"/>
              <a:t>PrintWriter</a:t>
            </a:r>
            <a:r>
              <a:rPr lang="en-US" dirty="0" smtClean="0"/>
              <a:t> out = new </a:t>
            </a:r>
            <a:r>
              <a:rPr lang="en-US" dirty="0" err="1" smtClean="0"/>
              <a:t>PrintWriter</a:t>
            </a:r>
            <a:r>
              <a:rPr lang="en-US" dirty="0" smtClean="0"/>
              <a:t>(</a:t>
            </a:r>
            <a:r>
              <a:rPr lang="en-US" dirty="0" err="1" smtClean="0"/>
              <a:t>cs.getOutStream</a:t>
            </a:r>
            <a:r>
              <a:rPr lang="en-US" dirty="0" smtClean="0"/>
              <a:t>(),true);</a:t>
            </a:r>
          </a:p>
          <a:p>
            <a:pPr marL="577850"/>
            <a:r>
              <a:rPr lang="en-US" dirty="0" err="1" smtClean="0"/>
              <a:t>PrintWriter</a:t>
            </a:r>
            <a:r>
              <a:rPr lang="en-US" dirty="0" smtClean="0"/>
              <a:t>        = For sending communication to the client</a:t>
            </a:r>
          </a:p>
          <a:p>
            <a:pPr marL="288925" lvl="0"/>
            <a:r>
              <a:rPr lang="en-US" b="1" dirty="0" smtClean="0"/>
              <a:t>3)  Step 3: </a:t>
            </a:r>
            <a:endParaRPr lang="en-US" dirty="0" smtClean="0"/>
          </a:p>
          <a:p>
            <a:pPr marL="577850"/>
            <a:r>
              <a:rPr lang="en-US" dirty="0" smtClean="0"/>
              <a:t>Server and client communicate using the objects in and out.</a:t>
            </a:r>
          </a:p>
          <a:p>
            <a:pPr marL="577850"/>
            <a:r>
              <a:rPr lang="en-US" dirty="0" err="1" smtClean="0"/>
              <a:t>out.println</a:t>
            </a:r>
            <a:r>
              <a:rPr lang="en-US" dirty="0" smtClean="0"/>
              <a:t>(message);</a:t>
            </a:r>
          </a:p>
          <a:p>
            <a:pPr marL="577850"/>
            <a:r>
              <a:rPr lang="en-US" dirty="0" smtClean="0"/>
              <a:t>Message = (String)</a:t>
            </a:r>
            <a:r>
              <a:rPr lang="en-US" dirty="0" err="1" smtClean="0"/>
              <a:t>in.readLine</a:t>
            </a:r>
            <a:r>
              <a:rPr lang="en-US" dirty="0" smtClean="0"/>
              <a:t>();</a:t>
            </a:r>
          </a:p>
          <a:p>
            <a:pPr marL="288925" lvl="0"/>
            <a:r>
              <a:rPr lang="en-US" b="1" dirty="0" smtClean="0"/>
              <a:t>4)  Step 4: </a:t>
            </a:r>
            <a:endParaRPr lang="en-US" dirty="0" smtClean="0"/>
          </a:p>
          <a:p>
            <a:pPr marL="577850"/>
            <a:r>
              <a:rPr lang="en-US" dirty="0" smtClean="0"/>
              <a:t>When communication is over close all the created input, output and socket objects.</a:t>
            </a:r>
          </a:p>
          <a:p>
            <a:pPr marL="577850"/>
            <a:r>
              <a:rPr lang="en-US" dirty="0" err="1" smtClean="0"/>
              <a:t>in.close</a:t>
            </a:r>
            <a:r>
              <a:rPr lang="en-US" dirty="0" smtClean="0"/>
              <a:t>();</a:t>
            </a:r>
          </a:p>
          <a:p>
            <a:pPr marL="577850"/>
            <a:r>
              <a:rPr lang="en-US" dirty="0" err="1" smtClean="0"/>
              <a:t>out.close</a:t>
            </a:r>
            <a:r>
              <a:rPr lang="en-US" dirty="0" smtClean="0"/>
              <a:t>();</a:t>
            </a:r>
          </a:p>
          <a:p>
            <a:pPr marL="577850"/>
            <a:r>
              <a:rPr lang="en-US" dirty="0" err="1" smtClean="0"/>
              <a:t>cs.close</a:t>
            </a:r>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887915611"/>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55893"/>
            <a:ext cx="9144000" cy="5355312"/>
          </a:xfrm>
          <a:prstGeom prst="rect">
            <a:avLst/>
          </a:prstGeom>
          <a:noFill/>
        </p:spPr>
        <p:txBody>
          <a:bodyPr wrap="square" rtlCol="0">
            <a:spAutoFit/>
          </a:bodyPr>
          <a:lstStyle/>
          <a:p>
            <a:pPr algn="just"/>
            <a:r>
              <a:rPr lang="en-US" b="1" dirty="0" smtClean="0">
                <a:solidFill>
                  <a:srgbClr val="C00000"/>
                </a:solidFill>
              </a:rPr>
              <a:t>B)  Creating TCP Servers &amp; Clients:</a:t>
            </a:r>
            <a:endParaRPr lang="en-US" dirty="0" smtClean="0">
              <a:solidFill>
                <a:srgbClr val="C00000"/>
              </a:solidFill>
            </a:endParaRPr>
          </a:p>
          <a:p>
            <a:pPr marL="288925" lvl="0" algn="just"/>
            <a:r>
              <a:rPr lang="en-US" b="1" dirty="0" smtClean="0"/>
              <a:t>TCP /IP </a:t>
            </a:r>
            <a:r>
              <a:rPr lang="en-US" b="1" dirty="0" err="1" smtClean="0"/>
              <a:t>ServerSockets</a:t>
            </a:r>
            <a:r>
              <a:rPr lang="en-US" b="1" dirty="0" smtClean="0"/>
              <a:t>:</a:t>
            </a:r>
            <a:endParaRPr lang="en-US" dirty="0" smtClean="0"/>
          </a:p>
          <a:p>
            <a:pPr marL="288925" lvl="0"/>
            <a:r>
              <a:rPr lang="en-US" b="1" dirty="0" smtClean="0"/>
              <a:t>e)  Steps to Implement a Client using </a:t>
            </a:r>
            <a:r>
              <a:rPr lang="en-US" b="1" dirty="0" err="1" smtClean="0"/>
              <a:t>StreamSocket</a:t>
            </a:r>
            <a:r>
              <a:rPr lang="en-US" b="1" dirty="0" smtClean="0"/>
              <a:t>:</a:t>
            </a:r>
            <a:endParaRPr lang="en-US" dirty="0" smtClean="0"/>
          </a:p>
          <a:p>
            <a:pPr marL="288925" lvl="0"/>
            <a:r>
              <a:rPr lang="en-US" b="1" dirty="0" smtClean="0"/>
              <a:t>2)  Step 2: </a:t>
            </a:r>
            <a:endParaRPr lang="en-US" dirty="0" smtClean="0"/>
          </a:p>
          <a:p>
            <a:pPr marL="577850"/>
            <a:r>
              <a:rPr lang="en-US" dirty="0" smtClean="0"/>
              <a:t>Create input and output streams for receiving and sending communication to the client respectively.</a:t>
            </a:r>
          </a:p>
          <a:p>
            <a:pPr marL="577850"/>
            <a:r>
              <a:rPr lang="en-US" dirty="0" err="1" smtClean="0"/>
              <a:t>BufferedReader</a:t>
            </a:r>
            <a:r>
              <a:rPr lang="en-US" dirty="0" smtClean="0"/>
              <a:t> in = new </a:t>
            </a:r>
            <a:r>
              <a:rPr lang="en-US" dirty="0" err="1" smtClean="0"/>
              <a:t>BufferedReader</a:t>
            </a:r>
            <a:r>
              <a:rPr lang="en-US" dirty="0" smtClean="0"/>
              <a:t>(new </a:t>
            </a:r>
            <a:r>
              <a:rPr lang="en-US" dirty="0" err="1" smtClean="0"/>
              <a:t>InputStream</a:t>
            </a:r>
            <a:r>
              <a:rPr lang="en-US" dirty="0" smtClean="0"/>
              <a:t>  </a:t>
            </a:r>
            <a:r>
              <a:rPr lang="en-US" dirty="0" err="1" smtClean="0"/>
              <a:t>cs.getInputStream</a:t>
            </a:r>
            <a:r>
              <a:rPr lang="en-US" dirty="0" smtClean="0"/>
              <a:t>()));</a:t>
            </a:r>
          </a:p>
          <a:p>
            <a:pPr marL="577850"/>
            <a:r>
              <a:rPr lang="en-US" dirty="0" err="1" smtClean="0"/>
              <a:t>BufferedReader</a:t>
            </a:r>
            <a:r>
              <a:rPr lang="en-US" dirty="0" smtClean="0"/>
              <a:t> – For receiving communication from the client.</a:t>
            </a:r>
          </a:p>
          <a:p>
            <a:pPr marL="577850"/>
            <a:r>
              <a:rPr lang="en-US" dirty="0" err="1" smtClean="0"/>
              <a:t>PrintWriter</a:t>
            </a:r>
            <a:r>
              <a:rPr lang="en-US" dirty="0" smtClean="0"/>
              <a:t> out = new </a:t>
            </a:r>
            <a:r>
              <a:rPr lang="en-US" dirty="0" err="1" smtClean="0"/>
              <a:t>PrintWriter</a:t>
            </a:r>
            <a:r>
              <a:rPr lang="en-US" dirty="0" smtClean="0"/>
              <a:t>(</a:t>
            </a:r>
            <a:r>
              <a:rPr lang="en-US" dirty="0" err="1" smtClean="0"/>
              <a:t>cs.getOutStream</a:t>
            </a:r>
            <a:r>
              <a:rPr lang="en-US" dirty="0" smtClean="0"/>
              <a:t>(),true);</a:t>
            </a:r>
          </a:p>
          <a:p>
            <a:pPr marL="577850"/>
            <a:r>
              <a:rPr lang="en-US" dirty="0" err="1" smtClean="0"/>
              <a:t>PrintWriter</a:t>
            </a:r>
            <a:r>
              <a:rPr lang="en-US" dirty="0" smtClean="0"/>
              <a:t>        = For sending communication to the client</a:t>
            </a:r>
          </a:p>
          <a:p>
            <a:pPr marL="288925" lvl="0"/>
            <a:r>
              <a:rPr lang="en-US" b="1" dirty="0" smtClean="0"/>
              <a:t>3)  Step 3: </a:t>
            </a:r>
            <a:endParaRPr lang="en-US" dirty="0" smtClean="0"/>
          </a:p>
          <a:p>
            <a:pPr marL="577850"/>
            <a:r>
              <a:rPr lang="en-US" dirty="0" smtClean="0"/>
              <a:t>Server and client communicate using the objects in and out.</a:t>
            </a:r>
          </a:p>
          <a:p>
            <a:pPr marL="577850"/>
            <a:r>
              <a:rPr lang="en-US" dirty="0" err="1" smtClean="0"/>
              <a:t>out.println</a:t>
            </a:r>
            <a:r>
              <a:rPr lang="en-US" dirty="0" smtClean="0"/>
              <a:t>(message);</a:t>
            </a:r>
          </a:p>
          <a:p>
            <a:pPr marL="577850"/>
            <a:r>
              <a:rPr lang="en-US" dirty="0" smtClean="0"/>
              <a:t>Message = (String)</a:t>
            </a:r>
            <a:r>
              <a:rPr lang="en-US" dirty="0" err="1" smtClean="0"/>
              <a:t>in.readLine</a:t>
            </a:r>
            <a:r>
              <a:rPr lang="en-US" dirty="0" smtClean="0"/>
              <a:t>();</a:t>
            </a:r>
          </a:p>
          <a:p>
            <a:pPr marL="288925" lvl="0"/>
            <a:r>
              <a:rPr lang="en-US" b="1" dirty="0" smtClean="0"/>
              <a:t>4)  Step 4: </a:t>
            </a:r>
            <a:endParaRPr lang="en-US" dirty="0" smtClean="0"/>
          </a:p>
          <a:p>
            <a:pPr marL="577850"/>
            <a:r>
              <a:rPr lang="en-US" dirty="0" smtClean="0"/>
              <a:t>When communication is over close all the created input, output and socket objects.</a:t>
            </a:r>
          </a:p>
          <a:p>
            <a:pPr marL="577850"/>
            <a:r>
              <a:rPr lang="en-US" dirty="0" err="1" smtClean="0"/>
              <a:t>in.close</a:t>
            </a:r>
            <a:r>
              <a:rPr lang="en-US" dirty="0" smtClean="0"/>
              <a:t>();</a:t>
            </a:r>
          </a:p>
          <a:p>
            <a:pPr marL="577850"/>
            <a:r>
              <a:rPr lang="en-US" dirty="0" err="1" smtClean="0"/>
              <a:t>out.close</a:t>
            </a:r>
            <a:r>
              <a:rPr lang="en-US" dirty="0" smtClean="0"/>
              <a:t>();</a:t>
            </a:r>
          </a:p>
          <a:p>
            <a:pPr marL="577850"/>
            <a:r>
              <a:rPr lang="en-US" dirty="0" err="1" smtClean="0"/>
              <a:t>cs.close</a:t>
            </a:r>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0"/>
            <a:ext cx="6705600" cy="830997"/>
          </a:xfrm>
          <a:prstGeom prst="rect">
            <a:avLst/>
          </a:prstGeom>
          <a:noFill/>
        </p:spPr>
        <p:txBody>
          <a:bodyPr wrap="square" rtlCol="0">
            <a:spAutoFit/>
          </a:bodyPr>
          <a:lstStyle/>
          <a:p>
            <a:r>
              <a:rPr lang="en-US" sz="2400" b="1" dirty="0" smtClean="0">
                <a:solidFill>
                  <a:srgbClr val="002060"/>
                </a:solidFill>
              </a:rPr>
              <a:t>2.4  Creating a Socket to Remote Host On a Port</a:t>
            </a:r>
          </a:p>
          <a:p>
            <a:r>
              <a:rPr lang="en-US" sz="2400" b="1" dirty="0" smtClean="0">
                <a:solidFill>
                  <a:srgbClr val="002060"/>
                </a:solidFill>
              </a:rPr>
              <a:t>        (Creating TCP Client and Server)</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676776165"/>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1371600"/>
            <a:ext cx="5486400" cy="1371600"/>
          </a:xfrm>
          <a:prstGeom prst="round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smtClean="0">
                <a:solidFill>
                  <a:srgbClr val="C00000"/>
                </a:solidFill>
                <a:latin typeface="Cooper Black" pitchFamily="18" charset="0"/>
              </a:rPr>
              <a:t>Servlet</a:t>
            </a:r>
            <a:r>
              <a:rPr lang="en-US" sz="4000" dirty="0" smtClean="0">
                <a:solidFill>
                  <a:srgbClr val="C00000"/>
                </a:solidFill>
                <a:latin typeface="Cooper Black" pitchFamily="18" charset="0"/>
              </a:rPr>
              <a:t> and JSP</a:t>
            </a:r>
          </a:p>
        </p:txBody>
      </p:sp>
      <p:sp>
        <p:nvSpPr>
          <p:cNvPr id="5" name="Rectangle 4"/>
          <p:cNvSpPr/>
          <p:nvPr/>
        </p:nvSpPr>
        <p:spPr>
          <a:xfrm>
            <a:off x="3352800" y="533400"/>
            <a:ext cx="2438400" cy="457200"/>
          </a:xfrm>
          <a:prstGeom prst="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latin typeface="Cooper Black" pitchFamily="18" charset="0"/>
              </a:rPr>
              <a:t>UNIT - 3</a:t>
            </a:r>
            <a:endParaRPr lang="en-US" sz="2400" b="1" dirty="0">
              <a:solidFill>
                <a:srgbClr val="C00000"/>
              </a:solidFill>
              <a:latin typeface="Cooper Black" pitchFamily="18" charset="0"/>
            </a:endParaRPr>
          </a:p>
        </p:txBody>
      </p:sp>
      <p:pic>
        <p:nvPicPr>
          <p:cNvPr id="6" name="Picture 5" descr="10151i305CAFB28ED1CE16.jpg"/>
          <p:cNvPicPr>
            <a:picLocks noChangeAspect="1"/>
          </p:cNvPicPr>
          <p:nvPr/>
        </p:nvPicPr>
        <p:blipFill>
          <a:blip r:embed="rId3" cstate="print"/>
          <a:srcRect l="28125" r="25000" b="33721"/>
          <a:stretch>
            <a:fillRect/>
          </a:stretch>
        </p:blipFill>
        <p:spPr>
          <a:xfrm>
            <a:off x="7391400" y="228600"/>
            <a:ext cx="1752600" cy="1981200"/>
          </a:xfrm>
          <a:prstGeom prst="rect">
            <a:avLst/>
          </a:prstGeom>
        </p:spPr>
      </p:pic>
      <p:sp>
        <p:nvSpPr>
          <p:cNvPr id="8" name="Rectangle 7"/>
          <p:cNvSpPr/>
          <p:nvPr/>
        </p:nvSpPr>
        <p:spPr>
          <a:xfrm>
            <a:off x="76200" y="76200"/>
            <a:ext cx="8991600" cy="6705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883760" y="2281535"/>
            <a:ext cx="803040" cy="461665"/>
          </a:xfrm>
          <a:prstGeom prst="rect">
            <a:avLst/>
          </a:prstGeom>
          <a:noFill/>
        </p:spPr>
        <p:txBody>
          <a:bodyPr wrap="none" rtlCol="0">
            <a:spAutoFit/>
          </a:bodyPr>
          <a:lstStyle/>
          <a:p>
            <a:r>
              <a:rPr lang="en-US" sz="2400" b="1" dirty="0" smtClean="0">
                <a:solidFill>
                  <a:srgbClr val="C00000"/>
                </a:solidFill>
              </a:rPr>
              <a:t>JAVA</a:t>
            </a:r>
            <a:endParaRPr lang="en-US" sz="2400" b="1" dirty="0">
              <a:solidFill>
                <a:srgbClr val="C00000"/>
              </a:solidFill>
            </a:endParaRPr>
          </a:p>
        </p:txBody>
      </p:sp>
      <p:sp>
        <p:nvSpPr>
          <p:cNvPr id="11" name="TextBox 10"/>
          <p:cNvSpPr txBox="1"/>
          <p:nvPr/>
        </p:nvSpPr>
        <p:spPr>
          <a:xfrm>
            <a:off x="2286000" y="3154501"/>
            <a:ext cx="6232055" cy="3477875"/>
          </a:xfrm>
          <a:prstGeom prst="rect">
            <a:avLst/>
          </a:prstGeom>
          <a:noFill/>
        </p:spPr>
        <p:txBody>
          <a:bodyPr wrap="square" rtlCol="0">
            <a:spAutoFit/>
          </a:bodyPr>
          <a:lstStyle/>
          <a:p>
            <a:pPr marL="457200" indent="-457200"/>
            <a:r>
              <a:rPr lang="en-US" sz="2000" b="1" dirty="0" smtClean="0"/>
              <a:t>3.1	</a:t>
            </a:r>
            <a:r>
              <a:rPr lang="en-US" sz="2000" b="1" dirty="0" err="1" smtClean="0"/>
              <a:t>Servlet</a:t>
            </a:r>
            <a:endParaRPr lang="en-US" sz="2000" b="1" dirty="0" smtClean="0"/>
          </a:p>
          <a:p>
            <a:pPr marL="457200" indent="-457200"/>
            <a:r>
              <a:rPr lang="en-US" sz="2000" b="1" dirty="0" smtClean="0"/>
              <a:t>3.2	Life Cycle of </a:t>
            </a:r>
            <a:r>
              <a:rPr lang="en-US" sz="2000" b="1" dirty="0" err="1" smtClean="0"/>
              <a:t>Servlet</a:t>
            </a:r>
            <a:endParaRPr lang="en-US" sz="2000" b="1" dirty="0" smtClean="0"/>
          </a:p>
          <a:p>
            <a:pPr marL="457200" indent="-457200"/>
            <a:r>
              <a:rPr lang="en-US" sz="2000" b="1" dirty="0" smtClean="0"/>
              <a:t>3.3	Execution Process of </a:t>
            </a:r>
            <a:r>
              <a:rPr lang="en-US" sz="2000" b="1" dirty="0" err="1" smtClean="0"/>
              <a:t>Servlet</a:t>
            </a:r>
            <a:r>
              <a:rPr lang="en-US" sz="2000" b="1" dirty="0" smtClean="0"/>
              <a:t> Application</a:t>
            </a:r>
          </a:p>
          <a:p>
            <a:pPr marL="457200" indent="-457200"/>
            <a:r>
              <a:rPr lang="en-US" sz="2000" b="1" dirty="0" smtClean="0"/>
              <a:t>3.4	Session Tracking</a:t>
            </a:r>
          </a:p>
          <a:p>
            <a:pPr marL="457200" indent="-457200"/>
            <a:r>
              <a:rPr lang="en-US" sz="2000" b="1" dirty="0" smtClean="0"/>
              <a:t>3.5	Cookie Class</a:t>
            </a:r>
          </a:p>
          <a:p>
            <a:pPr marL="457200" indent="-457200"/>
            <a:r>
              <a:rPr lang="en-US" sz="2000" b="1" dirty="0" smtClean="0"/>
              <a:t>3.6	</a:t>
            </a:r>
            <a:r>
              <a:rPr lang="en-US" sz="2000" b="1" dirty="0" err="1" smtClean="0"/>
              <a:t>Servlet</a:t>
            </a:r>
            <a:r>
              <a:rPr lang="en-US" sz="2000" b="1" dirty="0" smtClean="0"/>
              <a:t> – JDBC</a:t>
            </a:r>
          </a:p>
          <a:p>
            <a:pPr marL="457200" indent="-457200"/>
            <a:r>
              <a:rPr lang="en-US" sz="2000" b="1" dirty="0" smtClean="0"/>
              <a:t>3.7	Introduction to </a:t>
            </a:r>
            <a:r>
              <a:rPr lang="en-US" sz="2000" b="1" dirty="0" err="1" smtClean="0"/>
              <a:t>JavaServer</a:t>
            </a:r>
            <a:r>
              <a:rPr lang="en-US" sz="2000" b="1" dirty="0" smtClean="0"/>
              <a:t> Pages (JSP)</a:t>
            </a:r>
          </a:p>
          <a:p>
            <a:pPr marL="457200" indent="-457200"/>
            <a:r>
              <a:rPr lang="en-US" sz="2000" b="1" dirty="0" smtClean="0"/>
              <a:t>3.8	Components of JSP</a:t>
            </a:r>
          </a:p>
          <a:p>
            <a:pPr marL="457200" indent="-457200"/>
            <a:r>
              <a:rPr lang="en-US" sz="2000" b="1" dirty="0" smtClean="0"/>
              <a:t>3.9	Execution Process of JSP Application</a:t>
            </a:r>
          </a:p>
          <a:p>
            <a:pPr marL="457200" indent="-457200"/>
            <a:r>
              <a:rPr lang="en-US" sz="2000" b="1" dirty="0" smtClean="0"/>
              <a:t>3.10	Building a Simple Application using JSP</a:t>
            </a:r>
          </a:p>
          <a:p>
            <a:pPr marL="457200" indent="-457200"/>
            <a:r>
              <a:rPr lang="en-US" sz="2000" b="1" dirty="0" smtClean="0"/>
              <a:t>3.11	JSP with Database</a:t>
            </a:r>
          </a:p>
        </p:txBody>
      </p:sp>
    </p:spTree>
    <p:extLst>
      <p:ext uri="{BB962C8B-B14F-4D97-AF65-F5344CB8AC3E}">
        <p14:creationId xmlns:p14="http://schemas.microsoft.com/office/powerpoint/2010/main" xmlns="" val="9477034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970318"/>
          </a:xfrm>
          <a:prstGeom prst="rect">
            <a:avLst/>
          </a:prstGeom>
          <a:noFill/>
        </p:spPr>
        <p:txBody>
          <a:bodyPr wrap="square" rtlCol="0">
            <a:spAutoFit/>
          </a:bodyPr>
          <a:lstStyle/>
          <a:p>
            <a:pPr marL="349250" indent="-349250" algn="just">
              <a:buFont typeface="Wingdings" pitchFamily="2" charset="2"/>
              <a:buChar char="Ø"/>
            </a:pPr>
            <a:r>
              <a:rPr lang="en-US" dirty="0" err="1" smtClean="0"/>
              <a:t>Servlet</a:t>
            </a:r>
            <a:r>
              <a:rPr lang="en-US" dirty="0" smtClean="0"/>
              <a:t> technology is used to create web application (resides at server side and generates dynamic web page).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err="1" smtClean="0"/>
              <a:t>Servlet</a:t>
            </a:r>
            <a:r>
              <a:rPr lang="en-US" dirty="0" smtClean="0"/>
              <a:t> technology is robust and scalable because of java language. Before </a:t>
            </a:r>
            <a:r>
              <a:rPr lang="en-US" dirty="0" err="1" smtClean="0"/>
              <a:t>Servlet</a:t>
            </a:r>
            <a:r>
              <a:rPr lang="en-US" dirty="0" smtClean="0"/>
              <a:t>, CGI (Common Gateway Interface) scripting language was popular as a server-side programming language.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But there was many disadvantages of this technology. There are many interfaces and classes in the </a:t>
            </a:r>
            <a:r>
              <a:rPr lang="en-US" dirty="0" err="1" smtClean="0"/>
              <a:t>servlet</a:t>
            </a:r>
            <a:r>
              <a:rPr lang="en-US" dirty="0" smtClean="0"/>
              <a:t> API such as </a:t>
            </a:r>
            <a:r>
              <a:rPr lang="en-US" dirty="0" err="1" smtClean="0"/>
              <a:t>Servlet</a:t>
            </a:r>
            <a:r>
              <a:rPr lang="en-US" dirty="0" smtClean="0"/>
              <a:t>, </a:t>
            </a:r>
            <a:r>
              <a:rPr lang="en-US" dirty="0" err="1" smtClean="0"/>
              <a:t>GenericServlet</a:t>
            </a:r>
            <a:r>
              <a:rPr lang="en-US" dirty="0" smtClean="0"/>
              <a:t>, </a:t>
            </a:r>
            <a:r>
              <a:rPr lang="en-US" dirty="0" err="1" smtClean="0"/>
              <a:t>HttpServlet</a:t>
            </a:r>
            <a:r>
              <a:rPr lang="en-US" dirty="0" smtClean="0"/>
              <a:t>, </a:t>
            </a:r>
            <a:r>
              <a:rPr lang="en-US" dirty="0" err="1" smtClean="0"/>
              <a:t>ServletRequest</a:t>
            </a:r>
            <a:r>
              <a:rPr lang="en-US" dirty="0" smtClean="0"/>
              <a:t>, </a:t>
            </a:r>
            <a:r>
              <a:rPr lang="en-US" dirty="0" err="1" smtClean="0"/>
              <a:t>ServletResponse</a:t>
            </a:r>
            <a:r>
              <a:rPr lang="en-US" dirty="0" smtClean="0"/>
              <a:t> etc.</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err="1" smtClean="0"/>
              <a:t>JavaServer</a:t>
            </a:r>
            <a:r>
              <a:rPr lang="en-US" dirty="0" smtClean="0"/>
              <a:t> Pages (JSP) is a technology for developing web pages that support dynamic content which helps developers insert java code in HTML pages by making use of special JSP tags, most of which start with &lt;% and end with %&gt;.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152400"/>
            <a:ext cx="4572000" cy="523220"/>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Introduction</a:t>
            </a:r>
            <a:endParaRPr lang="en-US"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959622157"/>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416320"/>
          </a:xfrm>
          <a:prstGeom prst="rect">
            <a:avLst/>
          </a:prstGeom>
          <a:noFill/>
        </p:spPr>
        <p:txBody>
          <a:bodyPr wrap="square" rtlCol="0">
            <a:spAutoFit/>
          </a:bodyPr>
          <a:lstStyle/>
          <a:p>
            <a:pPr algn="just"/>
            <a:r>
              <a:rPr lang="en-US" dirty="0" err="1" smtClean="0"/>
              <a:t>Servlets</a:t>
            </a:r>
            <a:r>
              <a:rPr lang="en-US" dirty="0" smtClean="0"/>
              <a:t> can be thought of as server-side applets that perform server-side tasks, sending responses to web clients. </a:t>
            </a:r>
            <a:r>
              <a:rPr lang="en-US" dirty="0" err="1" smtClean="0"/>
              <a:t>Servlets</a:t>
            </a:r>
            <a:r>
              <a:rPr lang="en-US" dirty="0" smtClean="0"/>
              <a:t> built on top of HTTP protocol are faceless objects without a visible user interface. </a:t>
            </a:r>
            <a:r>
              <a:rPr lang="en-US" dirty="0" err="1" smtClean="0"/>
              <a:t>Servlets</a:t>
            </a:r>
            <a:r>
              <a:rPr lang="en-US" dirty="0" smtClean="0"/>
              <a:t> were first made available with Sun’s </a:t>
            </a:r>
            <a:r>
              <a:rPr lang="en-US" dirty="0" err="1" smtClean="0"/>
              <a:t>Jeeves</a:t>
            </a:r>
            <a:r>
              <a:rPr lang="en-US" dirty="0" smtClean="0"/>
              <a:t> web server. </a:t>
            </a:r>
            <a:r>
              <a:rPr lang="en-US" dirty="0" err="1" smtClean="0"/>
              <a:t>Servlets</a:t>
            </a:r>
            <a:r>
              <a:rPr lang="en-US" dirty="0" smtClean="0"/>
              <a:t> can be called from web page when a dynamic document is requested or can be invoked directly via a URL.</a:t>
            </a:r>
          </a:p>
          <a:p>
            <a:pPr algn="just"/>
            <a:r>
              <a:rPr lang="en-US" b="1" dirty="0" smtClean="0">
                <a:solidFill>
                  <a:srgbClr val="C00000"/>
                </a:solidFill>
              </a:rPr>
              <a:t>A)  Concept of </a:t>
            </a:r>
            <a:r>
              <a:rPr lang="en-US" b="1" dirty="0" err="1" smtClean="0">
                <a:solidFill>
                  <a:srgbClr val="C00000"/>
                </a:solidFill>
              </a:rPr>
              <a:t>Servlet</a:t>
            </a:r>
            <a:r>
              <a:rPr lang="en-US" b="1" dirty="0" smtClean="0">
                <a:solidFill>
                  <a:srgbClr val="C00000"/>
                </a:solidFill>
              </a:rPr>
              <a:t>:</a:t>
            </a:r>
            <a:endParaRPr lang="en-US" dirty="0" smtClean="0">
              <a:solidFill>
                <a:srgbClr val="C00000"/>
              </a:solidFill>
            </a:endParaRPr>
          </a:p>
          <a:p>
            <a:pPr marL="288925" algn="just"/>
            <a:r>
              <a:rPr lang="en-US" dirty="0" err="1" smtClean="0"/>
              <a:t>Servlet</a:t>
            </a:r>
            <a:r>
              <a:rPr lang="en-US" dirty="0" smtClean="0"/>
              <a:t> is a technology i.e. used to create web application. </a:t>
            </a:r>
            <a:r>
              <a:rPr lang="en-US" dirty="0" err="1" smtClean="0"/>
              <a:t>Servlet</a:t>
            </a:r>
            <a:r>
              <a:rPr lang="en-US" dirty="0" smtClean="0"/>
              <a:t> is an API that provides many interfaces and classes including documentations. </a:t>
            </a:r>
            <a:r>
              <a:rPr lang="en-US" dirty="0" err="1" smtClean="0"/>
              <a:t>Servlet</a:t>
            </a:r>
            <a:r>
              <a:rPr lang="en-US" dirty="0" smtClean="0"/>
              <a:t> is an interface that must be implemented for creating any </a:t>
            </a:r>
            <a:r>
              <a:rPr lang="en-US" dirty="0" err="1" smtClean="0"/>
              <a:t>servlet</a:t>
            </a:r>
            <a:r>
              <a:rPr lang="en-US" dirty="0" smtClean="0"/>
              <a:t>. </a:t>
            </a:r>
            <a:r>
              <a:rPr lang="en-US" dirty="0" err="1" smtClean="0"/>
              <a:t>Servlet</a:t>
            </a:r>
            <a:r>
              <a:rPr lang="en-US" dirty="0" smtClean="0"/>
              <a:t> is a class that extend the capabilities of the servers and respond to the incoming request. It can respond to any type of requests. </a:t>
            </a:r>
            <a:r>
              <a:rPr lang="en-US" dirty="0" err="1" smtClean="0"/>
              <a:t>Servlet</a:t>
            </a:r>
            <a:r>
              <a:rPr lang="en-US" dirty="0" smtClean="0"/>
              <a:t> is a web component that is deployed on the server to create dynamic web page.</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pic>
        <p:nvPicPr>
          <p:cNvPr id="16" name="Picture 15" descr="servlet"/>
          <p:cNvPicPr/>
          <p:nvPr/>
        </p:nvPicPr>
        <p:blipFill>
          <a:blip r:embed="rId2" cstate="print">
            <a:grayscl/>
            <a:lum bright="-10000" contrast="30000"/>
          </a:blip>
          <a:srcRect l="2342" t="1618" r="2090" b="8091"/>
          <a:stretch>
            <a:fillRect/>
          </a:stretch>
        </p:blipFill>
        <p:spPr bwMode="auto">
          <a:xfrm>
            <a:off x="2286000" y="4267200"/>
            <a:ext cx="4648200" cy="2362200"/>
          </a:xfrm>
          <a:prstGeom prst="rect">
            <a:avLst/>
          </a:prstGeom>
          <a:noFill/>
          <a:ln w="9525">
            <a:solidFill>
              <a:srgbClr val="FFC000"/>
            </a:solidFill>
            <a:miter lim="800000"/>
            <a:headEnd/>
            <a:tailEnd/>
          </a:ln>
          <a:effectLst>
            <a:glow rad="101600">
              <a:schemeClr val="accent4">
                <a:satMod val="175000"/>
                <a:alpha val="40000"/>
              </a:schemeClr>
            </a:glow>
          </a:effectLst>
        </p:spPr>
      </p:pic>
    </p:spTree>
    <p:extLst>
      <p:ext uri="{BB962C8B-B14F-4D97-AF65-F5344CB8AC3E}">
        <p14:creationId xmlns:p14="http://schemas.microsoft.com/office/powerpoint/2010/main" xmlns="" val="2273298418"/>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031325"/>
          </a:xfrm>
          <a:prstGeom prst="rect">
            <a:avLst/>
          </a:prstGeom>
          <a:noFill/>
        </p:spPr>
        <p:txBody>
          <a:bodyPr wrap="square" rtlCol="0">
            <a:spAutoFit/>
          </a:bodyPr>
          <a:lstStyle/>
          <a:p>
            <a:pPr marL="0" lvl="2"/>
            <a:r>
              <a:rPr lang="en-US" b="1" dirty="0" smtClean="0">
                <a:solidFill>
                  <a:srgbClr val="C00000"/>
                </a:solidFill>
              </a:rPr>
              <a:t>B)  Difference between </a:t>
            </a:r>
            <a:r>
              <a:rPr lang="en-US" b="1" dirty="0" err="1" smtClean="0">
                <a:solidFill>
                  <a:srgbClr val="C00000"/>
                </a:solidFill>
              </a:rPr>
              <a:t>Servlet</a:t>
            </a:r>
            <a:r>
              <a:rPr lang="en-US" b="1" dirty="0" smtClean="0">
                <a:solidFill>
                  <a:srgbClr val="C00000"/>
                </a:solidFill>
              </a:rPr>
              <a:t> and JSP:</a:t>
            </a:r>
            <a:endParaRPr lang="en-US" dirty="0" smtClean="0">
              <a:solidFill>
                <a:srgbClr val="C00000"/>
              </a:solidFill>
            </a:endParaRPr>
          </a:p>
          <a:p>
            <a:pPr marL="288925" algn="just"/>
            <a:r>
              <a:rPr lang="en-US" dirty="0" smtClean="0"/>
              <a:t>CGI (Common Gateway Interface) is the very first attempt at providing users with dynamic content. It allows users to execute a program that resides in the server to process data and even access databases in order to produce the relevant content. Though Java programs can be compiled into the native code, they still prefer to compile in the Java </a:t>
            </a:r>
            <a:r>
              <a:rPr lang="en-US" dirty="0" err="1" smtClean="0"/>
              <a:t>bytecode</a:t>
            </a:r>
            <a:r>
              <a:rPr lang="en-US" dirty="0" smtClean="0"/>
              <a:t>. Following table shows the difference between </a:t>
            </a:r>
            <a:r>
              <a:rPr lang="en-US" dirty="0" err="1" smtClean="0"/>
              <a:t>Servlet</a:t>
            </a:r>
            <a:r>
              <a:rPr lang="en-US" dirty="0" smtClean="0"/>
              <a:t> and JSP:</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8" name="Table 17"/>
          <p:cNvGraphicFramePr>
            <a:graphicFrameLocks noGrp="1"/>
          </p:cNvGraphicFramePr>
          <p:nvPr/>
        </p:nvGraphicFramePr>
        <p:xfrm>
          <a:off x="381000" y="2987607"/>
          <a:ext cx="8534400" cy="3403092"/>
        </p:xfrm>
        <a:graphic>
          <a:graphicData uri="http://schemas.openxmlformats.org/drawingml/2006/table">
            <a:tbl>
              <a:tblPr/>
              <a:tblGrid>
                <a:gridCol w="4623262"/>
                <a:gridCol w="3911138"/>
              </a:tblGrid>
              <a:tr h="0">
                <a:tc>
                  <a:txBody>
                    <a:bodyPr/>
                    <a:lstStyle/>
                    <a:p>
                      <a:pPr marL="0" marR="0" algn="ctr">
                        <a:lnSpc>
                          <a:spcPct val="115000"/>
                        </a:lnSpc>
                        <a:spcBef>
                          <a:spcPts val="0"/>
                        </a:spcBef>
                        <a:spcAft>
                          <a:spcPts val="0"/>
                        </a:spcAft>
                      </a:pPr>
                      <a:r>
                        <a:rPr lang="en-US" sz="1400" b="1" dirty="0" err="1">
                          <a:latin typeface="Arial"/>
                          <a:ea typeface="Times New Roman"/>
                          <a:cs typeface="Times New Roman"/>
                        </a:rPr>
                        <a:t>Servlet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b="1" dirty="0">
                          <a:latin typeface="Arial"/>
                          <a:ea typeface="Times New Roman"/>
                          <a:cs typeface="Times New Roman"/>
                        </a:rPr>
                        <a:t>CGI</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0">
                <a:tc>
                  <a:txBody>
                    <a:bodyPr/>
                    <a:lstStyle/>
                    <a:p>
                      <a:endParaRPr lang="en-US" sz="14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endParaRPr lang="en-US" sz="140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can link directly to the Web server.</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CGI cannot directly link to Web server.</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can share data among each other.</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CGI does not provide sharing property.</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can perform session tracking and caching of previous computations.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CGI cannot perform session tracking and caching of previous computations.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are portable.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Times New Roman"/>
                          <a:cs typeface="Times New Roman"/>
                        </a:rPr>
                        <a:t>CGI is not portable.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In Servlets, the Java Virtual Machine stays up, and each request is handled by a lightweight Java thread.</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In CGI, each request is handled by a heavyweight operating system process.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automatically parse and decode the HTML form data.</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CGI cannot automatically parse and decode the HTML form data.</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can read and set HTTP headers, handle cookies, tracking sessions.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Times New Roman"/>
                          <a:cs typeface="Times New Roman"/>
                        </a:rPr>
                        <a:t>CGI cannot read and set HTTP headers, handle cookies, tracking sessions.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400">
                          <a:latin typeface="Arial"/>
                          <a:ea typeface="Times New Roman"/>
                          <a:cs typeface="Times New Roman"/>
                        </a:rPr>
                        <a:t>Servlets is inexpensive than CGI.</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Times New Roman"/>
                          <a:cs typeface="Times New Roman"/>
                        </a:rPr>
                        <a:t>CGI is more expensive than </a:t>
                      </a:r>
                      <a:r>
                        <a:rPr lang="en-US" sz="1400" dirty="0" err="1">
                          <a:latin typeface="Arial"/>
                          <a:ea typeface="Times New Roman"/>
                          <a:cs typeface="Times New Roman"/>
                        </a:rPr>
                        <a:t>Servlets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19212157"/>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6186309"/>
          </a:xfrm>
          <a:prstGeom prst="rect">
            <a:avLst/>
          </a:prstGeom>
          <a:noFill/>
        </p:spPr>
        <p:txBody>
          <a:bodyPr wrap="square" rtlCol="0">
            <a:spAutoFit/>
          </a:bodyPr>
          <a:lstStyle/>
          <a:p>
            <a:pPr marL="0" lvl="2"/>
            <a:r>
              <a:rPr lang="en-US" b="1" dirty="0" smtClean="0">
                <a:solidFill>
                  <a:srgbClr val="C00000"/>
                </a:solidFill>
              </a:rPr>
              <a:t>C)  Types of </a:t>
            </a:r>
            <a:r>
              <a:rPr lang="en-US" b="1" dirty="0" err="1" smtClean="0">
                <a:solidFill>
                  <a:srgbClr val="C00000"/>
                </a:solidFill>
              </a:rPr>
              <a:t>Servlet</a:t>
            </a:r>
            <a:r>
              <a:rPr lang="en-US" b="1" dirty="0" smtClean="0">
                <a:solidFill>
                  <a:srgbClr val="C00000"/>
                </a:solidFill>
              </a:rPr>
              <a:t>:</a:t>
            </a:r>
            <a:endParaRPr lang="en-US" dirty="0" smtClean="0">
              <a:solidFill>
                <a:srgbClr val="C00000"/>
              </a:solidFill>
            </a:endParaRPr>
          </a:p>
          <a:p>
            <a:pPr marL="288925" algn="just"/>
            <a:r>
              <a:rPr lang="en-US" dirty="0" smtClean="0"/>
              <a:t>There is a possibility of developing ‘n’ types of </a:t>
            </a:r>
            <a:r>
              <a:rPr lang="en-US" dirty="0" err="1" smtClean="0"/>
              <a:t>servlets</a:t>
            </a:r>
            <a:r>
              <a:rPr lang="en-US" dirty="0" smtClean="0"/>
              <a:t>, like </a:t>
            </a:r>
            <a:r>
              <a:rPr lang="en-US" dirty="0" err="1" smtClean="0"/>
              <a:t>httpservlet</a:t>
            </a:r>
            <a:r>
              <a:rPr lang="en-US" dirty="0" smtClean="0"/>
              <a:t>, </a:t>
            </a:r>
            <a:r>
              <a:rPr lang="en-US" dirty="0" err="1" smtClean="0"/>
              <a:t>ftpservlet</a:t>
            </a:r>
            <a:r>
              <a:rPr lang="en-US" dirty="0" smtClean="0"/>
              <a:t>, </a:t>
            </a:r>
            <a:r>
              <a:rPr lang="en-US" dirty="0" err="1" smtClean="0"/>
              <a:t>smtpservlet</a:t>
            </a:r>
            <a:r>
              <a:rPr lang="en-US" dirty="0" smtClean="0"/>
              <a:t> etc. for all these protocol specific </a:t>
            </a:r>
            <a:r>
              <a:rPr lang="en-US" dirty="0" err="1" smtClean="0"/>
              <a:t>servlet</a:t>
            </a:r>
            <a:r>
              <a:rPr lang="en-US" dirty="0" smtClean="0"/>
              <a:t> classes </a:t>
            </a:r>
            <a:r>
              <a:rPr lang="en-US" dirty="0" err="1" smtClean="0"/>
              <a:t>GenericServlet</a:t>
            </a:r>
            <a:r>
              <a:rPr lang="en-US" dirty="0" smtClean="0"/>
              <a:t> is the common super class containing common properties and logics. So, </a:t>
            </a:r>
            <a:r>
              <a:rPr lang="en-US" dirty="0" err="1" smtClean="0"/>
              <a:t>GenericServlet</a:t>
            </a:r>
            <a:r>
              <a:rPr lang="en-US" dirty="0" smtClean="0"/>
              <a:t> is not a separate type of </a:t>
            </a:r>
            <a:r>
              <a:rPr lang="en-US" dirty="0" err="1" smtClean="0"/>
              <a:t>servlet</a:t>
            </a:r>
            <a:r>
              <a:rPr lang="en-US" dirty="0" smtClean="0"/>
              <a:t>. As of now </a:t>
            </a:r>
            <a:r>
              <a:rPr lang="en-US" dirty="0" err="1" smtClean="0"/>
              <a:t>Servlet</a:t>
            </a:r>
            <a:r>
              <a:rPr lang="en-US" dirty="0" smtClean="0"/>
              <a:t> API is giving only one subclass to </a:t>
            </a:r>
            <a:r>
              <a:rPr lang="en-US" dirty="0" err="1" smtClean="0"/>
              <a:t>GenericServlet</a:t>
            </a:r>
            <a:r>
              <a:rPr lang="en-US" dirty="0" smtClean="0"/>
              <a:t> </a:t>
            </a:r>
            <a:r>
              <a:rPr lang="en-US" dirty="0" err="1" smtClean="0"/>
              <a:t>i.e.HttpServlet</a:t>
            </a:r>
            <a:r>
              <a:rPr lang="en-US" dirty="0" smtClean="0"/>
              <a:t> class because all web servers are designed based on the protocol http. There are two main </a:t>
            </a:r>
            <a:r>
              <a:rPr lang="en-US" dirty="0" err="1" smtClean="0"/>
              <a:t>servlet</a:t>
            </a:r>
            <a:r>
              <a:rPr lang="en-US" dirty="0" smtClean="0"/>
              <a:t> types, generic and HTTP:</a:t>
            </a:r>
          </a:p>
          <a:p>
            <a:pPr marL="288925" lvl="0" algn="just"/>
            <a:r>
              <a:rPr lang="en-US" b="1" dirty="0" smtClean="0"/>
              <a:t>1)  Generic </a:t>
            </a:r>
            <a:r>
              <a:rPr lang="en-US" b="1" dirty="0" err="1" smtClean="0"/>
              <a:t>Servlets</a:t>
            </a:r>
            <a:r>
              <a:rPr lang="en-US" b="1" dirty="0" smtClean="0"/>
              <a:t>:</a:t>
            </a:r>
            <a:endParaRPr lang="en-US" dirty="0" smtClean="0"/>
          </a:p>
          <a:p>
            <a:pPr marL="577850" algn="just"/>
            <a:r>
              <a:rPr lang="en-US" dirty="0" smtClean="0"/>
              <a:t>It</a:t>
            </a:r>
            <a:r>
              <a:rPr lang="en-US" b="1" dirty="0" smtClean="0"/>
              <a:t> </a:t>
            </a:r>
            <a:r>
              <a:rPr lang="en-US" dirty="0" smtClean="0"/>
              <a:t>extends </a:t>
            </a:r>
            <a:r>
              <a:rPr lang="en-US" dirty="0" err="1" smtClean="0"/>
              <a:t>javax.servlet.GenericServlet</a:t>
            </a:r>
            <a:r>
              <a:rPr lang="en-US" dirty="0" smtClean="0"/>
              <a:t>. These are protocol independent. They contain no inherent HTTP support or any other transport protocol.</a:t>
            </a:r>
          </a:p>
          <a:p>
            <a:pPr marL="288925" lvl="0" algn="just"/>
            <a:r>
              <a:rPr lang="en-US" b="1" dirty="0" smtClean="0"/>
              <a:t>2)  HTTP </a:t>
            </a:r>
            <a:r>
              <a:rPr lang="en-US" b="1" dirty="0" err="1" smtClean="0"/>
              <a:t>Servlets</a:t>
            </a:r>
            <a:r>
              <a:rPr lang="en-US" b="1" dirty="0" smtClean="0"/>
              <a:t>:</a:t>
            </a:r>
            <a:endParaRPr lang="en-US" dirty="0" smtClean="0"/>
          </a:p>
          <a:p>
            <a:pPr marL="577850" algn="just"/>
            <a:r>
              <a:rPr lang="en-US" dirty="0" smtClean="0"/>
              <a:t>It</a:t>
            </a:r>
            <a:r>
              <a:rPr lang="en-US" b="1" dirty="0" smtClean="0"/>
              <a:t> </a:t>
            </a:r>
            <a:r>
              <a:rPr lang="en-US" dirty="0" smtClean="0"/>
              <a:t>extends </a:t>
            </a:r>
            <a:r>
              <a:rPr lang="en-US" dirty="0" err="1" smtClean="0"/>
              <a:t>javax.servlet.HttpServlet</a:t>
            </a:r>
            <a:r>
              <a:rPr lang="en-US" dirty="0" smtClean="0"/>
              <a:t>. They Have built-in HTTP protocol support and are more useful in a Sun Java System Web Server environment. </a:t>
            </a:r>
          </a:p>
          <a:p>
            <a:pPr marL="288925" algn="just"/>
            <a:r>
              <a:rPr lang="en-US" dirty="0" smtClean="0"/>
              <a:t>For both </a:t>
            </a:r>
            <a:r>
              <a:rPr lang="en-US" dirty="0" err="1" smtClean="0"/>
              <a:t>servlet</a:t>
            </a:r>
            <a:r>
              <a:rPr lang="en-US" dirty="0" smtClean="0"/>
              <a:t> types, you implement the constructor method init() and the destructor method destroy() to initialize or </a:t>
            </a:r>
            <a:r>
              <a:rPr lang="en-US" dirty="0" err="1" smtClean="0"/>
              <a:t>deallocate</a:t>
            </a:r>
            <a:r>
              <a:rPr lang="en-US" dirty="0" smtClean="0"/>
              <a:t> resources.</a:t>
            </a:r>
          </a:p>
          <a:p>
            <a:pPr marL="288925" algn="just"/>
            <a:r>
              <a:rPr lang="en-US" dirty="0" smtClean="0"/>
              <a:t>All </a:t>
            </a:r>
            <a:r>
              <a:rPr lang="en-US" dirty="0" err="1" smtClean="0"/>
              <a:t>servlets</a:t>
            </a:r>
            <a:r>
              <a:rPr lang="en-US" dirty="0" smtClean="0"/>
              <a:t> must implement a service() method, which is responsible for handling </a:t>
            </a:r>
            <a:r>
              <a:rPr lang="en-US" dirty="0" err="1" smtClean="0"/>
              <a:t>servlet</a:t>
            </a:r>
            <a:r>
              <a:rPr lang="en-US" dirty="0" smtClean="0"/>
              <a:t> requests. For generic </a:t>
            </a:r>
            <a:r>
              <a:rPr lang="en-US" dirty="0" err="1" smtClean="0"/>
              <a:t>servlets</a:t>
            </a:r>
            <a:r>
              <a:rPr lang="en-US" dirty="0" smtClean="0"/>
              <a:t>, simply override the service method to provide routines for handling requests. HTTP </a:t>
            </a:r>
            <a:r>
              <a:rPr lang="en-US" dirty="0" err="1" smtClean="0"/>
              <a:t>servlets</a:t>
            </a:r>
            <a:r>
              <a:rPr lang="en-US" dirty="0" smtClean="0"/>
              <a:t> provide a service method that automatically routes the request to another method in the </a:t>
            </a:r>
            <a:r>
              <a:rPr lang="en-US" dirty="0" err="1" smtClean="0"/>
              <a:t>servlet</a:t>
            </a:r>
            <a:r>
              <a:rPr lang="en-US" dirty="0" smtClean="0"/>
              <a:t> based on which HTTP transfer method is used. So, for HTTP </a:t>
            </a:r>
            <a:r>
              <a:rPr lang="en-US" dirty="0" err="1" smtClean="0"/>
              <a:t>servlets</a:t>
            </a:r>
            <a:r>
              <a:rPr lang="en-US" dirty="0" smtClean="0"/>
              <a:t>, override </a:t>
            </a:r>
            <a:r>
              <a:rPr lang="en-US" dirty="0" err="1" smtClean="0"/>
              <a:t>doPost</a:t>
            </a:r>
            <a:r>
              <a:rPr lang="en-US" dirty="0" smtClean="0"/>
              <a:t>() to process POST requests, </a:t>
            </a:r>
            <a:r>
              <a:rPr lang="en-US" dirty="0" err="1" smtClean="0"/>
              <a:t>doGet</a:t>
            </a:r>
            <a:r>
              <a:rPr lang="en-US" dirty="0" smtClean="0"/>
              <a:t>() to process GET requests, and so on.</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187413005"/>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1477328"/>
          </a:xfrm>
          <a:prstGeom prst="rect">
            <a:avLst/>
          </a:prstGeom>
          <a:noFill/>
        </p:spPr>
        <p:txBody>
          <a:bodyPr wrap="square" rtlCol="0">
            <a:spAutoFit/>
          </a:bodyPr>
          <a:lstStyle/>
          <a:p>
            <a:pPr marL="0" lvl="2"/>
            <a:r>
              <a:rPr lang="en-US" b="1" dirty="0" smtClean="0">
                <a:solidFill>
                  <a:srgbClr val="C00000"/>
                </a:solidFill>
              </a:rPr>
              <a:t>D)  Advantages of </a:t>
            </a:r>
            <a:r>
              <a:rPr lang="en-US" b="1" dirty="0" err="1" smtClean="0">
                <a:solidFill>
                  <a:srgbClr val="C00000"/>
                </a:solidFill>
              </a:rPr>
              <a:t>Servlet</a:t>
            </a:r>
            <a:r>
              <a:rPr lang="en-US" b="1" dirty="0" smtClean="0">
                <a:solidFill>
                  <a:srgbClr val="C00000"/>
                </a:solidFill>
              </a:rPr>
              <a:t>: </a:t>
            </a:r>
            <a:endParaRPr lang="en-US" dirty="0" smtClean="0">
              <a:solidFill>
                <a:srgbClr val="C00000"/>
              </a:solidFill>
            </a:endParaRPr>
          </a:p>
          <a:p>
            <a:pPr marL="288925" algn="just"/>
            <a:r>
              <a:rPr lang="en-US" dirty="0" smtClean="0"/>
              <a:t>A </a:t>
            </a:r>
            <a:r>
              <a:rPr lang="en-US" dirty="0" err="1" smtClean="0"/>
              <a:t>servlet</a:t>
            </a:r>
            <a:r>
              <a:rPr lang="en-US" dirty="0" smtClean="0"/>
              <a:t> can be imagined to be as an applet running on the server side. Some of the other server side technologies available are Common Gateway Interface (CGI), server side JavaScript and Active Server Pages (ASP). Advantages of </a:t>
            </a:r>
            <a:r>
              <a:rPr lang="en-US" dirty="0" err="1" smtClean="0"/>
              <a:t>servlets</a:t>
            </a:r>
            <a:r>
              <a:rPr lang="en-US" dirty="0" smtClean="0"/>
              <a:t> over these server side technologies are as follows: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6" name="Diagram 15"/>
          <p:cNvGraphicFramePr/>
          <p:nvPr/>
        </p:nvGraphicFramePr>
        <p:xfrm>
          <a:off x="1600200" y="1981200"/>
          <a:ext cx="60960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25649112"/>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909310"/>
          </a:xfrm>
          <a:prstGeom prst="rect">
            <a:avLst/>
          </a:prstGeom>
          <a:noFill/>
        </p:spPr>
        <p:txBody>
          <a:bodyPr wrap="square" rtlCol="0">
            <a:spAutoFit/>
          </a:bodyPr>
          <a:lstStyle/>
          <a:p>
            <a:pPr marL="0" lvl="2"/>
            <a:r>
              <a:rPr lang="en-US" b="1" dirty="0" smtClean="0">
                <a:solidFill>
                  <a:srgbClr val="C00000"/>
                </a:solidFill>
              </a:rPr>
              <a:t>D)  Advantages of </a:t>
            </a:r>
            <a:r>
              <a:rPr lang="en-US" b="1" dirty="0" err="1" smtClean="0">
                <a:solidFill>
                  <a:srgbClr val="C00000"/>
                </a:solidFill>
              </a:rPr>
              <a:t>Servlet</a:t>
            </a:r>
            <a:r>
              <a:rPr lang="en-US" b="1" dirty="0" smtClean="0">
                <a:solidFill>
                  <a:srgbClr val="C00000"/>
                </a:solidFill>
              </a:rPr>
              <a:t>: </a:t>
            </a:r>
            <a:endParaRPr lang="en-US" dirty="0" smtClean="0">
              <a:solidFill>
                <a:srgbClr val="C00000"/>
              </a:solidFill>
            </a:endParaRPr>
          </a:p>
          <a:p>
            <a:pPr lvl="0"/>
            <a:r>
              <a:rPr lang="en-US" b="1" dirty="0" smtClean="0"/>
              <a:t>1)  Persistent: </a:t>
            </a:r>
            <a:endParaRPr lang="en-US" dirty="0" smtClean="0"/>
          </a:p>
          <a:p>
            <a:pPr marL="288925" algn="just"/>
            <a:r>
              <a:rPr lang="en-US" dirty="0" err="1" smtClean="0"/>
              <a:t>Servlets</a:t>
            </a:r>
            <a:r>
              <a:rPr lang="en-US" dirty="0" smtClean="0"/>
              <a:t> remain in memory until explicitly destroyed. This helps in serving several incoming requests. </a:t>
            </a:r>
            <a:r>
              <a:rPr lang="en-US" dirty="0" err="1" smtClean="0"/>
              <a:t>Servlets</a:t>
            </a:r>
            <a:r>
              <a:rPr lang="en-US" dirty="0" smtClean="0"/>
              <a:t> establishes connection only once with the database and can handle several requests on the same database. </a:t>
            </a:r>
          </a:p>
          <a:p>
            <a:pPr lvl="0" algn="just"/>
            <a:r>
              <a:rPr lang="en-US" b="1" dirty="0" smtClean="0"/>
              <a:t>2)  Portable: </a:t>
            </a:r>
            <a:endParaRPr lang="en-US" dirty="0" smtClean="0"/>
          </a:p>
          <a:p>
            <a:pPr marL="288925" algn="just"/>
            <a:r>
              <a:rPr lang="en-US" dirty="0" smtClean="0"/>
              <a:t>Since </a:t>
            </a:r>
            <a:r>
              <a:rPr lang="en-US" dirty="0" err="1" smtClean="0"/>
              <a:t>servlets</a:t>
            </a:r>
            <a:r>
              <a:rPr lang="en-US" dirty="0" smtClean="0"/>
              <a:t> are written in Java, they are portable. That is, </a:t>
            </a:r>
            <a:r>
              <a:rPr lang="en-US" dirty="0" err="1" smtClean="0"/>
              <a:t>servlets</a:t>
            </a:r>
            <a:r>
              <a:rPr lang="en-US" dirty="0" smtClean="0"/>
              <a:t> are compatible with almost all operating systems. The programs written on one operating system can be executed on other operating system.</a:t>
            </a:r>
          </a:p>
          <a:p>
            <a:pPr lvl="0" algn="just"/>
            <a:r>
              <a:rPr lang="en-US" b="1" dirty="0" smtClean="0"/>
              <a:t>3)  Server-Independent: </a:t>
            </a:r>
            <a:endParaRPr lang="en-US" dirty="0" smtClean="0"/>
          </a:p>
          <a:p>
            <a:pPr marL="288925" algn="just"/>
            <a:r>
              <a:rPr lang="en-US" dirty="0" err="1" smtClean="0"/>
              <a:t>Servlets</a:t>
            </a:r>
            <a:r>
              <a:rPr lang="en-US" dirty="0" smtClean="0"/>
              <a:t> are compatible with any web server available today. Most of the software  vendors today support </a:t>
            </a:r>
            <a:r>
              <a:rPr lang="en-US" dirty="0" err="1" smtClean="0"/>
              <a:t>servlets</a:t>
            </a:r>
            <a:r>
              <a:rPr lang="en-US" dirty="0" smtClean="0"/>
              <a:t> within their web server products. On the other hand, some of the server side technologies like server side </a:t>
            </a:r>
            <a:r>
              <a:rPr lang="en-US" dirty="0" err="1" smtClean="0"/>
              <a:t>JavaSricpt</a:t>
            </a:r>
            <a:r>
              <a:rPr lang="en-US" dirty="0" smtClean="0"/>
              <a:t> and ASP can run on only selected web servers. </a:t>
            </a:r>
          </a:p>
          <a:p>
            <a:pPr lvl="0" algn="just"/>
            <a:r>
              <a:rPr lang="en-US" b="1" dirty="0" smtClean="0"/>
              <a:t>4)  Protocol-Independent:</a:t>
            </a:r>
            <a:endParaRPr lang="en-US" dirty="0" smtClean="0"/>
          </a:p>
          <a:p>
            <a:pPr marL="288925" algn="just"/>
            <a:r>
              <a:rPr lang="en-US" dirty="0" err="1" smtClean="0"/>
              <a:t>Servlets</a:t>
            </a:r>
            <a:r>
              <a:rPr lang="en-US" dirty="0" smtClean="0"/>
              <a:t> can be created to support any of the protocols like FTP commands, Telnet sessions, NNTP newsgroups, etc. It also provides extended support for the functionality of HTTP protocol.</a:t>
            </a:r>
          </a:p>
          <a:p>
            <a:pPr lvl="0" algn="just"/>
            <a:r>
              <a:rPr lang="en-US" b="1" dirty="0" smtClean="0"/>
              <a:t>5)  Extensible: </a:t>
            </a:r>
            <a:endParaRPr lang="en-US" dirty="0" smtClean="0"/>
          </a:p>
          <a:p>
            <a:pPr marL="288925" algn="just"/>
            <a:r>
              <a:rPr lang="en-US" dirty="0" err="1" smtClean="0"/>
              <a:t>Servlets</a:t>
            </a:r>
            <a:r>
              <a:rPr lang="en-US" dirty="0" smtClean="0"/>
              <a:t> being written in Java, can be extended and </a:t>
            </a:r>
            <a:r>
              <a:rPr lang="en-US" dirty="0" err="1" smtClean="0"/>
              <a:t>polymorphed</a:t>
            </a:r>
            <a:r>
              <a:rPr lang="en-US" dirty="0" smtClean="0"/>
              <a:t> into the objects that suits the user requirement.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1519984976"/>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2862322"/>
          </a:xfrm>
          <a:prstGeom prst="rect">
            <a:avLst/>
          </a:prstGeom>
          <a:noFill/>
        </p:spPr>
        <p:txBody>
          <a:bodyPr wrap="square" rtlCol="0">
            <a:spAutoFit/>
          </a:bodyPr>
          <a:lstStyle/>
          <a:p>
            <a:pPr marL="0" lvl="2"/>
            <a:r>
              <a:rPr lang="en-US" b="1" dirty="0" smtClean="0">
                <a:solidFill>
                  <a:srgbClr val="C00000"/>
                </a:solidFill>
              </a:rPr>
              <a:t>D)  Advantages of </a:t>
            </a:r>
            <a:r>
              <a:rPr lang="en-US" b="1" dirty="0" err="1" smtClean="0">
                <a:solidFill>
                  <a:srgbClr val="C00000"/>
                </a:solidFill>
              </a:rPr>
              <a:t>Servlet</a:t>
            </a:r>
            <a:r>
              <a:rPr lang="en-US" b="1" dirty="0" smtClean="0">
                <a:solidFill>
                  <a:srgbClr val="C00000"/>
                </a:solidFill>
              </a:rPr>
              <a:t>: </a:t>
            </a:r>
            <a:endParaRPr lang="en-US" dirty="0" smtClean="0">
              <a:solidFill>
                <a:srgbClr val="C00000"/>
              </a:solidFill>
            </a:endParaRPr>
          </a:p>
          <a:p>
            <a:pPr lvl="0"/>
            <a:r>
              <a:rPr lang="en-US" b="1" dirty="0" smtClean="0"/>
              <a:t>6)  Secure: </a:t>
            </a:r>
            <a:endParaRPr lang="en-US" dirty="0" smtClean="0"/>
          </a:p>
          <a:p>
            <a:pPr marL="288925" algn="just"/>
            <a:r>
              <a:rPr lang="en-US" dirty="0" smtClean="0"/>
              <a:t>Since </a:t>
            </a:r>
            <a:r>
              <a:rPr lang="en-US" dirty="0" err="1" smtClean="0"/>
              <a:t>servlets</a:t>
            </a:r>
            <a:r>
              <a:rPr lang="en-US" dirty="0" smtClean="0"/>
              <a:t> are server side programs and can be invoked by web server only, they inherit all the security measures taken by the web server. They are also safe from the problems related to memory management as Java does not support the concept of pointers and perform garbage collection automatically.</a:t>
            </a:r>
          </a:p>
          <a:p>
            <a:pPr lvl="0" algn="just"/>
            <a:r>
              <a:rPr lang="en-US" b="1" dirty="0" smtClean="0"/>
              <a:t>7)  Fast: </a:t>
            </a:r>
            <a:endParaRPr lang="en-US" dirty="0" smtClean="0"/>
          </a:p>
          <a:p>
            <a:pPr marL="288925" algn="just"/>
            <a:r>
              <a:rPr lang="en-US" dirty="0" smtClean="0"/>
              <a:t>Since </a:t>
            </a:r>
            <a:r>
              <a:rPr lang="en-US" dirty="0" err="1" smtClean="0"/>
              <a:t>servlets</a:t>
            </a:r>
            <a:r>
              <a:rPr lang="en-US" dirty="0" smtClean="0"/>
              <a:t> are compiled into </a:t>
            </a:r>
            <a:r>
              <a:rPr lang="en-US" dirty="0" err="1" smtClean="0"/>
              <a:t>bytecodes</a:t>
            </a:r>
            <a:r>
              <a:rPr lang="en-US" dirty="0" smtClean="0"/>
              <a:t>, they can execute more quickly as compared to other scripting languages. The </a:t>
            </a:r>
            <a:r>
              <a:rPr lang="en-US" dirty="0" err="1" smtClean="0"/>
              <a:t>bytecode</a:t>
            </a:r>
            <a:r>
              <a:rPr lang="en-US" dirty="0" smtClean="0"/>
              <a:t> compilation feature helps </a:t>
            </a:r>
            <a:r>
              <a:rPr lang="en-US" dirty="0" err="1" smtClean="0"/>
              <a:t>servlets</a:t>
            </a:r>
            <a:r>
              <a:rPr lang="en-US" dirty="0" smtClean="0"/>
              <a:t> to give much better performance. In addition, it also provides advantage of strong error and type checking.</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669424310"/>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1200329"/>
          </a:xfrm>
          <a:prstGeom prst="rect">
            <a:avLst/>
          </a:prstGeom>
          <a:noFill/>
        </p:spPr>
        <p:txBody>
          <a:bodyPr wrap="square" rtlCol="0">
            <a:spAutoFit/>
          </a:bodyPr>
          <a:lstStyle/>
          <a:p>
            <a:pPr algn="just"/>
            <a:r>
              <a:rPr lang="en-US" dirty="0" smtClean="0"/>
              <a:t>Java </a:t>
            </a:r>
            <a:r>
              <a:rPr lang="en-US" dirty="0" err="1" smtClean="0"/>
              <a:t>Servlet</a:t>
            </a:r>
            <a:r>
              <a:rPr lang="en-US" dirty="0" smtClean="0"/>
              <a:t> life cycle consists of a series of events that begins when the </a:t>
            </a:r>
            <a:r>
              <a:rPr lang="en-US" dirty="0" err="1" smtClean="0"/>
              <a:t>Servlet</a:t>
            </a:r>
            <a:r>
              <a:rPr lang="en-US" dirty="0" smtClean="0"/>
              <a:t> container loads </a:t>
            </a:r>
            <a:r>
              <a:rPr lang="en-US" dirty="0" err="1" smtClean="0"/>
              <a:t>Servlet</a:t>
            </a:r>
            <a:r>
              <a:rPr lang="en-US" dirty="0" smtClean="0"/>
              <a:t>, and ends when the container is closed down </a:t>
            </a:r>
            <a:r>
              <a:rPr lang="en-US" dirty="0" err="1" smtClean="0"/>
              <a:t>Servlet</a:t>
            </a:r>
            <a:r>
              <a:rPr lang="en-US" dirty="0" smtClean="0"/>
              <a:t>. A </a:t>
            </a:r>
            <a:r>
              <a:rPr lang="en-US" dirty="0" err="1" smtClean="0"/>
              <a:t>servlet</a:t>
            </a:r>
            <a:r>
              <a:rPr lang="en-US" dirty="0" smtClean="0"/>
              <a:t> container is the part of a web server or an application server that controls a </a:t>
            </a:r>
            <a:r>
              <a:rPr lang="en-US" dirty="0" err="1" smtClean="0"/>
              <a:t>Servlet</a:t>
            </a:r>
            <a:r>
              <a:rPr lang="en-US" dirty="0" smtClean="0"/>
              <a:t> by managing its life cycle. The following are the paths followed by a </a:t>
            </a:r>
            <a:r>
              <a:rPr lang="en-US" dirty="0" err="1" smtClean="0"/>
              <a:t>servlet</a:t>
            </a:r>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3.2  Life Cycle of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pic>
        <p:nvPicPr>
          <p:cNvPr id="16" name="Picture 15" descr="Servlet Life Cycle"/>
          <p:cNvPicPr/>
          <p:nvPr/>
        </p:nvPicPr>
        <p:blipFill>
          <a:blip r:embed="rId2" cstate="print"/>
          <a:srcRect b="6449"/>
          <a:stretch>
            <a:fillRect/>
          </a:stretch>
        </p:blipFill>
        <p:spPr bwMode="auto">
          <a:xfrm>
            <a:off x="1676400" y="2362200"/>
            <a:ext cx="5486400" cy="3429000"/>
          </a:xfrm>
          <a:prstGeom prst="rect">
            <a:avLst/>
          </a:prstGeom>
          <a:noFill/>
          <a:ln w="9525">
            <a:noFill/>
            <a:miter lim="800000"/>
            <a:headEnd/>
            <a:tailEnd/>
          </a:ln>
        </p:spPr>
      </p:pic>
    </p:spTree>
    <p:extLst>
      <p:ext uri="{BB962C8B-B14F-4D97-AF65-F5344CB8AC3E}">
        <p14:creationId xmlns:p14="http://schemas.microsoft.com/office/powerpoint/2010/main" xmlns="" val="3787461053"/>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4247317"/>
          </a:xfrm>
          <a:prstGeom prst="rect">
            <a:avLst/>
          </a:prstGeom>
          <a:noFill/>
        </p:spPr>
        <p:txBody>
          <a:bodyPr wrap="square" rtlCol="0">
            <a:spAutoFit/>
          </a:bodyPr>
          <a:lstStyle/>
          <a:p>
            <a:pPr lvl="0"/>
            <a:r>
              <a:rPr lang="en-US" b="1" dirty="0" smtClean="0"/>
              <a:t>1)  The init() Method:</a:t>
            </a:r>
            <a:endParaRPr lang="en-US" dirty="0" smtClean="0"/>
          </a:p>
          <a:p>
            <a:pPr marL="288925" algn="just"/>
            <a:r>
              <a:rPr lang="en-US" dirty="0" smtClean="0"/>
              <a:t>The init method is designed to be called only once. It is called when the </a:t>
            </a:r>
            <a:r>
              <a:rPr lang="en-US" dirty="0" err="1" smtClean="0"/>
              <a:t>servlet</a:t>
            </a:r>
            <a:r>
              <a:rPr lang="en-US" dirty="0" smtClean="0"/>
              <a:t> is first created, and not called again for each user request. So, it is used for one-time initializations, just as with the init method of applets. The </a:t>
            </a:r>
            <a:r>
              <a:rPr lang="en-US" dirty="0" err="1" smtClean="0"/>
              <a:t>servlet</a:t>
            </a:r>
            <a:r>
              <a:rPr lang="en-US" dirty="0" smtClean="0"/>
              <a:t> is normally created when a user first invokes a URL corresponding to the </a:t>
            </a:r>
            <a:r>
              <a:rPr lang="en-US" dirty="0" err="1" smtClean="0"/>
              <a:t>servlet</a:t>
            </a:r>
            <a:r>
              <a:rPr lang="en-US" dirty="0" smtClean="0"/>
              <a:t>, but you can also specify that the </a:t>
            </a:r>
            <a:r>
              <a:rPr lang="en-US" dirty="0" err="1" smtClean="0"/>
              <a:t>servlet</a:t>
            </a:r>
            <a:r>
              <a:rPr lang="en-US" dirty="0" smtClean="0"/>
              <a:t> be loaded when the server is first started. </a:t>
            </a:r>
          </a:p>
          <a:p>
            <a:pPr lvl="0" algn="just"/>
            <a:r>
              <a:rPr lang="en-US" b="1" dirty="0" smtClean="0"/>
              <a:t>2)  The service() Method:</a:t>
            </a:r>
            <a:endParaRPr lang="en-US" dirty="0" smtClean="0"/>
          </a:p>
          <a:p>
            <a:pPr marL="288925" algn="just"/>
            <a:r>
              <a:rPr lang="en-US" dirty="0" smtClean="0"/>
              <a:t>The service() method is the main method to perform the actual task. The </a:t>
            </a:r>
            <a:r>
              <a:rPr lang="en-US" dirty="0" err="1" smtClean="0"/>
              <a:t>servlet</a:t>
            </a:r>
            <a:r>
              <a:rPr lang="en-US" dirty="0" smtClean="0"/>
              <a:t> container (i.e. web server) calls the service() method to handle requests coming from the client( browsers) and to write the formatted response back to the client.</a:t>
            </a:r>
          </a:p>
          <a:p>
            <a:pPr lvl="0" algn="just"/>
            <a:r>
              <a:rPr lang="en-US" b="1" dirty="0" smtClean="0"/>
              <a:t>3)  The destroy() Method:</a:t>
            </a:r>
            <a:endParaRPr lang="en-US" dirty="0" smtClean="0"/>
          </a:p>
          <a:p>
            <a:pPr marL="288925" algn="just"/>
            <a:r>
              <a:rPr lang="en-US" dirty="0" smtClean="0"/>
              <a:t>The destroy() method is called only once at the end of the life cycle of a </a:t>
            </a:r>
            <a:r>
              <a:rPr lang="en-US" dirty="0" err="1" smtClean="0"/>
              <a:t>servlet</a:t>
            </a:r>
            <a:r>
              <a:rPr lang="en-US" dirty="0" smtClean="0"/>
              <a:t>. This method gives your </a:t>
            </a:r>
            <a:r>
              <a:rPr lang="en-US" dirty="0" err="1" smtClean="0"/>
              <a:t>servlet</a:t>
            </a:r>
            <a:r>
              <a:rPr lang="en-US" dirty="0" smtClean="0"/>
              <a:t> a chance to close database connections, halt background threads, write cookie lists or hit counts to disk, and perform other such cleanup activities. After the destroy() method is called, the </a:t>
            </a:r>
            <a:r>
              <a:rPr lang="en-US" dirty="0" err="1" smtClean="0"/>
              <a:t>servlet</a:t>
            </a:r>
            <a:r>
              <a:rPr lang="en-US" dirty="0" smtClean="0"/>
              <a:t> object is marked for garbage collection.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3.2  Life Cycle of </a:t>
            </a:r>
            <a:r>
              <a:rPr lang="en-US" sz="2400" b="1" dirty="0" err="1" smtClean="0">
                <a:solidFill>
                  <a:srgbClr val="002060"/>
                </a:solidFill>
                <a:latin typeface="Arial" pitchFamily="34" charset="0"/>
                <a:cs typeface="Arial" pitchFamily="34" charset="0"/>
              </a:rPr>
              <a:t>Servlet</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3218586515"/>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646331"/>
          </a:xfrm>
          <a:prstGeom prst="rect">
            <a:avLst/>
          </a:prstGeom>
          <a:noFill/>
        </p:spPr>
        <p:txBody>
          <a:bodyPr wrap="square" rtlCol="0">
            <a:spAutoFit/>
          </a:bodyPr>
          <a:lstStyle/>
          <a:p>
            <a:pPr algn="just"/>
            <a:r>
              <a:rPr lang="en-US" dirty="0" smtClean="0"/>
              <a:t>Once Tomcat is installed and configured, user can put it to work. Six steps take user from writing their </a:t>
            </a:r>
            <a:r>
              <a:rPr lang="en-US" dirty="0" err="1" smtClean="0"/>
              <a:t>servlet</a:t>
            </a:r>
            <a:r>
              <a:rPr lang="en-US" dirty="0" smtClean="0"/>
              <a:t> to running it. These steps are as follows: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3.3  Execution Process of </a:t>
            </a:r>
            <a:r>
              <a:rPr lang="en-US" sz="2400" b="1" dirty="0" err="1" smtClean="0">
                <a:solidFill>
                  <a:srgbClr val="002060"/>
                </a:solidFill>
                <a:latin typeface="Arial" pitchFamily="34" charset="0"/>
                <a:cs typeface="Arial" pitchFamily="34" charset="0"/>
              </a:rPr>
              <a:t>Servlet</a:t>
            </a:r>
            <a:r>
              <a:rPr lang="en-US" sz="2400" b="1" dirty="0" smtClean="0">
                <a:solidFill>
                  <a:srgbClr val="002060"/>
                </a:solidFill>
                <a:latin typeface="Arial" pitchFamily="34" charset="0"/>
                <a:cs typeface="Arial" pitchFamily="34" charset="0"/>
              </a:rPr>
              <a:t>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6" name="Diagram 15"/>
          <p:cNvGraphicFramePr/>
          <p:nvPr/>
        </p:nvGraphicFramePr>
        <p:xfrm>
          <a:off x="1447800" y="1879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8979206"/>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355312"/>
          </a:xfrm>
          <a:prstGeom prst="rect">
            <a:avLst/>
          </a:prstGeom>
          <a:noFill/>
        </p:spPr>
        <p:txBody>
          <a:bodyPr wrap="square" rtlCol="0">
            <a:spAutoFit/>
          </a:bodyPr>
          <a:lstStyle/>
          <a:p>
            <a:pPr lvl="0"/>
            <a:r>
              <a:rPr lang="en-US" b="1" dirty="0" smtClean="0"/>
              <a:t>1)  Step 1 - Create a Directory Structure under Tomcat:</a:t>
            </a:r>
            <a:endParaRPr lang="en-US" dirty="0" smtClean="0"/>
          </a:p>
          <a:p>
            <a:pPr marL="288925" algn="just"/>
            <a:r>
              <a:rPr lang="en-US" dirty="0" smtClean="0"/>
              <a:t>When you install Tomcat, several subdirectories are automatically created under the Tomcat home directory (%TOMCAT_HOME%). One of the subdirectories is </a:t>
            </a:r>
            <a:r>
              <a:rPr lang="en-US" dirty="0" err="1" smtClean="0"/>
              <a:t>webapps</a:t>
            </a:r>
            <a:r>
              <a:rPr lang="en-US" dirty="0" smtClean="0"/>
              <a:t>. The </a:t>
            </a:r>
            <a:r>
              <a:rPr lang="en-US" dirty="0" err="1" smtClean="0"/>
              <a:t>webapps</a:t>
            </a:r>
            <a:r>
              <a:rPr lang="en-US" dirty="0" smtClean="0"/>
              <a:t> directory is where you store your web applications. A web application is a collection of </a:t>
            </a:r>
            <a:r>
              <a:rPr lang="en-US" dirty="0" err="1" smtClean="0"/>
              <a:t>servlets</a:t>
            </a:r>
            <a:r>
              <a:rPr lang="en-US" dirty="0" smtClean="0"/>
              <a:t> and other contents installed under a specific subset of the server's URL namespace. A separate directory is dedicated for each </a:t>
            </a:r>
            <a:r>
              <a:rPr lang="en-US" dirty="0" err="1" smtClean="0"/>
              <a:t>servlet</a:t>
            </a:r>
            <a:r>
              <a:rPr lang="en-US" dirty="0" smtClean="0"/>
              <a:t> application.</a:t>
            </a:r>
          </a:p>
          <a:p>
            <a:pPr lvl="0" algn="just"/>
            <a:r>
              <a:rPr lang="en-US" b="1" dirty="0" smtClean="0"/>
              <a:t>2)  Step 2 - Write the </a:t>
            </a:r>
            <a:r>
              <a:rPr lang="en-US" b="1" dirty="0" err="1" smtClean="0"/>
              <a:t>Servlet</a:t>
            </a:r>
            <a:r>
              <a:rPr lang="en-US" b="1" dirty="0" smtClean="0"/>
              <a:t> Source Code:</a:t>
            </a:r>
            <a:endParaRPr lang="en-US" dirty="0" smtClean="0"/>
          </a:p>
          <a:p>
            <a:pPr marL="288925" algn="just"/>
            <a:r>
              <a:rPr lang="en-US" dirty="0" smtClean="0"/>
              <a:t>In this step, you prepare your source code. You can write the source code yourself using your favorite text editor or copy it from the CD included with the book.</a:t>
            </a:r>
          </a:p>
          <a:p>
            <a:pPr marL="288925" algn="just"/>
            <a:r>
              <a:rPr lang="en-US" dirty="0" smtClean="0"/>
              <a:t>The code in Listing 1.1 shows a simple </a:t>
            </a:r>
            <a:r>
              <a:rPr lang="en-US" dirty="0" err="1" smtClean="0"/>
              <a:t>servlet</a:t>
            </a:r>
            <a:r>
              <a:rPr lang="en-US" dirty="0" smtClean="0"/>
              <a:t> called </a:t>
            </a:r>
            <a:r>
              <a:rPr lang="en-US" dirty="0" err="1" smtClean="0"/>
              <a:t>TestingServlet</a:t>
            </a:r>
            <a:r>
              <a:rPr lang="en-US" dirty="0" smtClean="0"/>
              <a:t>. The file, named TestingServlet.java, sends to the browser a few HTML tags and some text. For now, don't worry if you haven't got a clue about how it works.</a:t>
            </a:r>
          </a:p>
          <a:p>
            <a:pPr lvl="0" algn="just"/>
            <a:r>
              <a:rPr lang="en-US" b="1" dirty="0" smtClean="0"/>
              <a:t>3)  Step 3 - Compile Your Source Code:</a:t>
            </a:r>
            <a:endParaRPr lang="en-US" dirty="0" smtClean="0"/>
          </a:p>
          <a:p>
            <a:pPr marL="288925" algn="just"/>
            <a:r>
              <a:rPr lang="en-US" dirty="0" smtClean="0"/>
              <a:t>For your </a:t>
            </a:r>
            <a:r>
              <a:rPr lang="en-US" dirty="0" err="1" smtClean="0"/>
              <a:t>servlet</a:t>
            </a:r>
            <a:r>
              <a:rPr lang="en-US" dirty="0" smtClean="0"/>
              <a:t> source code to compile, you need to include in your CLASSPATH environment variable the path to the servlet.jar file. The servlet.jar is located in the common\lib\ subdirectory under %CATALINA_HOME%.</a:t>
            </a:r>
          </a:p>
          <a:p>
            <a:pPr marL="288925" algn="just"/>
            <a:r>
              <a:rPr lang="en-US" dirty="0" smtClean="0"/>
              <a:t>If you are using Windows, remember that the new environment variable takes effect only for new console windows. In other words, after changing a new environment variable, open a new console window for typing your command lines.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3.3  Execution Process of </a:t>
            </a:r>
            <a:r>
              <a:rPr lang="en-US" sz="2400" b="1" dirty="0" err="1" smtClean="0">
                <a:solidFill>
                  <a:srgbClr val="002060"/>
                </a:solidFill>
                <a:latin typeface="Arial" pitchFamily="34" charset="0"/>
                <a:cs typeface="Arial" pitchFamily="34" charset="0"/>
              </a:rPr>
              <a:t>Servlet</a:t>
            </a:r>
            <a:r>
              <a:rPr lang="en-US" sz="2400" b="1" dirty="0" smtClean="0">
                <a:solidFill>
                  <a:srgbClr val="002060"/>
                </a:solidFill>
                <a:latin typeface="Arial" pitchFamily="34" charset="0"/>
                <a:cs typeface="Arial" pitchFamily="34" charset="0"/>
              </a:rPr>
              <a:t>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362734709"/>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3970318"/>
          </a:xfrm>
          <a:prstGeom prst="rect">
            <a:avLst/>
          </a:prstGeom>
          <a:noFill/>
        </p:spPr>
        <p:txBody>
          <a:bodyPr wrap="square" rtlCol="0">
            <a:spAutoFit/>
          </a:bodyPr>
          <a:lstStyle/>
          <a:p>
            <a:pPr lvl="0"/>
            <a:r>
              <a:rPr lang="en-US" b="1" dirty="0" smtClean="0"/>
              <a:t>4)  Step 4 - Create the Deployment Descriptor:</a:t>
            </a:r>
            <a:endParaRPr lang="en-US" dirty="0" smtClean="0"/>
          </a:p>
          <a:p>
            <a:pPr marL="288925" algn="just"/>
            <a:r>
              <a:rPr lang="en-US" dirty="0" smtClean="0"/>
              <a:t>A deployment descriptor is an optional component in a </a:t>
            </a:r>
            <a:r>
              <a:rPr lang="en-US" dirty="0" err="1" smtClean="0"/>
              <a:t>servlet</a:t>
            </a:r>
            <a:r>
              <a:rPr lang="en-US" dirty="0" smtClean="0"/>
              <a:t> application, taking the form of an XML document called web.xml. The descriptor must be located in the WEB-INF directory of the </a:t>
            </a:r>
            <a:r>
              <a:rPr lang="en-US" dirty="0" err="1" smtClean="0"/>
              <a:t>servlet</a:t>
            </a:r>
            <a:r>
              <a:rPr lang="en-US" dirty="0" smtClean="0"/>
              <a:t> application. When present, the deployment descriptor contains configuration settings specific to that application. Deployment descriptors are discussed in detail in Chapter 16. "Application Deployment."</a:t>
            </a:r>
          </a:p>
          <a:p>
            <a:pPr lvl="0" algn="just"/>
            <a:r>
              <a:rPr lang="en-US" b="1" dirty="0" smtClean="0"/>
              <a:t>5)  Step 5 - Run Tomcat:</a:t>
            </a:r>
            <a:endParaRPr lang="en-US" dirty="0" smtClean="0"/>
          </a:p>
          <a:p>
            <a:pPr marL="288925" algn="just"/>
            <a:r>
              <a:rPr lang="en-US" dirty="0" smtClean="0"/>
              <a:t>If it is not already running, you need to start Tomcat. For information on how to do that, see Appendix A, "Tomcat Installation and Configuration."</a:t>
            </a:r>
          </a:p>
          <a:p>
            <a:pPr lvl="0" algn="just"/>
            <a:r>
              <a:rPr lang="en-US" b="1" dirty="0" smtClean="0"/>
              <a:t>6)  Step 6 - Call Your </a:t>
            </a:r>
            <a:r>
              <a:rPr lang="en-US" b="1" dirty="0" err="1" smtClean="0"/>
              <a:t>Servlet</a:t>
            </a:r>
            <a:r>
              <a:rPr lang="en-US" b="1" dirty="0" smtClean="0"/>
              <a:t> from a Web Browser:</a:t>
            </a:r>
            <a:endParaRPr lang="en-US" dirty="0" smtClean="0"/>
          </a:p>
          <a:p>
            <a:pPr marL="288925" algn="just"/>
            <a:r>
              <a:rPr lang="en-US" dirty="0" smtClean="0"/>
              <a:t>You are ready to call your </a:t>
            </a:r>
            <a:r>
              <a:rPr lang="en-US" dirty="0" err="1" smtClean="0"/>
              <a:t>servlet</a:t>
            </a:r>
            <a:r>
              <a:rPr lang="en-US" dirty="0" smtClean="0"/>
              <a:t> from a web browser. By default, Tomcat runs on port 8080 in </a:t>
            </a:r>
            <a:r>
              <a:rPr lang="en-US" dirty="0" err="1" smtClean="0"/>
              <a:t>myApp</a:t>
            </a:r>
            <a:r>
              <a:rPr lang="en-US" dirty="0" smtClean="0"/>
              <a:t> virtual directory under the </a:t>
            </a:r>
            <a:r>
              <a:rPr lang="en-US" dirty="0" err="1" smtClean="0"/>
              <a:t>servlet</a:t>
            </a:r>
            <a:r>
              <a:rPr lang="en-US" dirty="0" smtClean="0"/>
              <a:t> subdirectory. The </a:t>
            </a:r>
            <a:r>
              <a:rPr lang="en-US" dirty="0" err="1" smtClean="0"/>
              <a:t>servlet</a:t>
            </a:r>
            <a:r>
              <a:rPr lang="en-US" dirty="0" smtClean="0"/>
              <a:t> that you just wrote is named Testing. The URL for that </a:t>
            </a:r>
            <a:r>
              <a:rPr lang="en-US" dirty="0" err="1" smtClean="0"/>
              <a:t>servlet</a:t>
            </a:r>
            <a:r>
              <a:rPr lang="en-US" dirty="0" smtClean="0"/>
              <a:t> has the following format:</a:t>
            </a:r>
          </a:p>
          <a:p>
            <a:pPr marL="288925" algn="just"/>
            <a:r>
              <a:rPr lang="en-US" dirty="0" smtClean="0"/>
              <a:t>http://domain-name/virtual-directory/servlet/servlet-name</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3.3  Execution Process of </a:t>
            </a:r>
            <a:r>
              <a:rPr lang="en-US" sz="2400" b="1" dirty="0" err="1" smtClean="0">
                <a:solidFill>
                  <a:srgbClr val="002060"/>
                </a:solidFill>
                <a:latin typeface="Arial" pitchFamily="34" charset="0"/>
                <a:cs typeface="Arial" pitchFamily="34" charset="0"/>
              </a:rPr>
              <a:t>Servlet</a:t>
            </a:r>
            <a:r>
              <a:rPr lang="en-US" sz="2400" b="1" dirty="0" smtClean="0">
                <a:solidFill>
                  <a:srgbClr val="002060"/>
                </a:solidFill>
                <a:latin typeface="Arial" pitchFamily="34" charset="0"/>
                <a:cs typeface="Arial" pitchFamily="34" charset="0"/>
              </a:rPr>
              <a:t>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009158437"/>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4801314"/>
          </a:xfrm>
          <a:prstGeom prst="rect">
            <a:avLst/>
          </a:prstGeom>
          <a:noFill/>
        </p:spPr>
        <p:txBody>
          <a:bodyPr wrap="square" rtlCol="0">
            <a:spAutoFit/>
          </a:bodyPr>
          <a:lstStyle/>
          <a:p>
            <a:pPr algn="just"/>
            <a:r>
              <a:rPr lang="en-US" dirty="0" smtClean="0"/>
              <a:t>A session is a conversation between the server and a client. A conversation consists series of continuous request and response. Session Tracking is a way to maintain state (data) of an user. It is also known as session management in </a:t>
            </a:r>
            <a:r>
              <a:rPr lang="en-US" dirty="0" err="1" smtClean="0"/>
              <a:t>servlet</a:t>
            </a:r>
            <a:r>
              <a:rPr lang="en-US" dirty="0" smtClean="0"/>
              <a:t>. Http protocol is a stateless so we need to maintain state using session tracking techniques. Each time user requests to the server, server treats the request as the new request. So we need to maintain the state of an user to recognize to particular user.</a:t>
            </a:r>
          </a:p>
          <a:p>
            <a:pPr algn="just"/>
            <a:endParaRPr lang="en-US" b="1" dirty="0" smtClean="0"/>
          </a:p>
          <a:p>
            <a:pPr algn="just"/>
            <a:r>
              <a:rPr lang="en-US" b="1" dirty="0" smtClean="0">
                <a:solidFill>
                  <a:srgbClr val="C00000"/>
                </a:solidFill>
              </a:rPr>
              <a:t>A)  Need to Maintain Session:</a:t>
            </a:r>
            <a:endParaRPr lang="en-US" dirty="0" smtClean="0">
              <a:solidFill>
                <a:srgbClr val="C00000"/>
              </a:solidFill>
            </a:endParaRPr>
          </a:p>
          <a:p>
            <a:pPr marL="288925" algn="just"/>
            <a:r>
              <a:rPr lang="en-US" dirty="0" smtClean="0"/>
              <a:t>When there is a series of continuous request and response from a same client to a server, the server cannot identify from which client it is getting requests. Because HTTP is a stateless protocol. When there is a need to maintain the conversational state, session tracking is needed. For example, in a shopping cart application a client keeps on adding items into his cart using multiple requests. When every request is made, the server should identify in which client’s cart the item is to be added. So in this scenario, there is a certain need for session tracking. Solution is, when a client makes a request it should introduce itself by providing unique identifier every time.</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3.4  Session Tracking</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791878860"/>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1477328"/>
          </a:xfrm>
          <a:prstGeom prst="rect">
            <a:avLst/>
          </a:prstGeom>
          <a:noFill/>
        </p:spPr>
        <p:txBody>
          <a:bodyPr wrap="square" rtlCol="0">
            <a:spAutoFit/>
          </a:bodyPr>
          <a:lstStyle/>
          <a:p>
            <a:pPr marL="0" lvl="2"/>
            <a:r>
              <a:rPr lang="en-US" b="1" dirty="0" smtClean="0">
                <a:solidFill>
                  <a:srgbClr val="C00000"/>
                </a:solidFill>
              </a:rPr>
              <a:t>B)  Session Tracking Methods:</a:t>
            </a:r>
            <a:endParaRPr lang="en-US" dirty="0" smtClean="0">
              <a:solidFill>
                <a:srgbClr val="C00000"/>
              </a:solidFill>
            </a:endParaRPr>
          </a:p>
          <a:p>
            <a:pPr marL="288925" algn="just"/>
            <a:r>
              <a:rPr lang="en-US" dirty="0" smtClean="0"/>
              <a:t>The first four methods are traditionally used for session tracking in all the server-side technologies. The session tracking API method is provided by the underlying technology (java </a:t>
            </a:r>
            <a:r>
              <a:rPr lang="en-US" dirty="0" err="1" smtClean="0"/>
              <a:t>servlet</a:t>
            </a:r>
            <a:r>
              <a:rPr lang="en-US" dirty="0" smtClean="0"/>
              <a:t> or PHP or likewise). Session tracking API is built on top of the first four methods.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3.4  Session Tracking</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8" name="Diagram 17"/>
          <p:cNvGraphicFramePr/>
          <p:nvPr/>
        </p:nvGraphicFramePr>
        <p:xfrm>
          <a:off x="1600200" y="2514600"/>
          <a:ext cx="60960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90784224"/>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6186309"/>
          </a:xfrm>
          <a:prstGeom prst="rect">
            <a:avLst/>
          </a:prstGeom>
          <a:noFill/>
        </p:spPr>
        <p:txBody>
          <a:bodyPr wrap="square" rtlCol="0">
            <a:spAutoFit/>
          </a:bodyPr>
          <a:lstStyle/>
          <a:p>
            <a:pPr marL="0" lvl="2"/>
            <a:r>
              <a:rPr lang="en-US" b="1" dirty="0" smtClean="0">
                <a:solidFill>
                  <a:srgbClr val="C00000"/>
                </a:solidFill>
              </a:rPr>
              <a:t>B)  Session Tracking Methods:</a:t>
            </a:r>
            <a:endParaRPr lang="en-US" dirty="0" smtClean="0">
              <a:solidFill>
                <a:srgbClr val="C00000"/>
              </a:solidFill>
            </a:endParaRPr>
          </a:p>
          <a:p>
            <a:pPr lvl="0"/>
            <a:r>
              <a:rPr lang="en-US" b="1" dirty="0" smtClean="0"/>
              <a:t>1)  User Authorization:</a:t>
            </a:r>
            <a:endParaRPr lang="en-US" dirty="0" smtClean="0"/>
          </a:p>
          <a:p>
            <a:pPr marL="288925" algn="just"/>
            <a:r>
              <a:rPr lang="en-US" dirty="0" smtClean="0"/>
              <a:t>Users can be authorized to use the web application in different ways. Basic concept is that the user will provide username and password to login to the application. Based on that the user can be identified and the session can be maintained.</a:t>
            </a:r>
          </a:p>
          <a:p>
            <a:pPr lvl="0" algn="just"/>
            <a:r>
              <a:rPr lang="en-US" b="1" dirty="0" smtClean="0"/>
              <a:t>2)  Hidden Fields:</a:t>
            </a:r>
            <a:endParaRPr lang="en-US" dirty="0" smtClean="0"/>
          </a:p>
          <a:p>
            <a:pPr marL="288925" algn="just"/>
            <a:r>
              <a:rPr lang="en-US" dirty="0" smtClean="0"/>
              <a:t>&lt;INPUT TYPE=”hidden” NAME=”technology” VALUE=”</a:t>
            </a:r>
            <a:r>
              <a:rPr lang="en-US" dirty="0" err="1" smtClean="0"/>
              <a:t>servlet</a:t>
            </a:r>
            <a:r>
              <a:rPr lang="en-US" dirty="0" smtClean="0"/>
              <a:t>”&gt;</a:t>
            </a:r>
          </a:p>
          <a:p>
            <a:pPr marL="288925" algn="just"/>
            <a:r>
              <a:rPr lang="en-US" dirty="0" smtClean="0"/>
              <a:t>Hidden fields like the above can be inserted in the </a:t>
            </a:r>
            <a:r>
              <a:rPr lang="en-US" dirty="0" err="1" smtClean="0"/>
              <a:t>webpages</a:t>
            </a:r>
            <a:r>
              <a:rPr lang="en-US" dirty="0" smtClean="0"/>
              <a:t> and information can be sent to the server for session tracking. </a:t>
            </a:r>
          </a:p>
          <a:p>
            <a:pPr lvl="0" algn="just"/>
            <a:r>
              <a:rPr lang="en-US" b="1" dirty="0" smtClean="0"/>
              <a:t>3)  URL Rewriting:</a:t>
            </a:r>
            <a:endParaRPr lang="en-US" dirty="0" smtClean="0"/>
          </a:p>
          <a:p>
            <a:pPr marL="288925" algn="just"/>
            <a:r>
              <a:rPr lang="en-US" dirty="0" smtClean="0"/>
              <a:t>Original URL: http://server:port/servlet/ServletName</a:t>
            </a:r>
          </a:p>
          <a:p>
            <a:pPr marL="288925" algn="just"/>
            <a:r>
              <a:rPr lang="en-US" dirty="0" smtClean="0"/>
              <a:t>Rewritten URL: http://server:port/servlet/ServletName?sessionid=7456</a:t>
            </a:r>
          </a:p>
          <a:p>
            <a:pPr marL="288925" algn="just"/>
            <a:r>
              <a:rPr lang="en-US" dirty="0" smtClean="0"/>
              <a:t>When a request is made, additional parameter is appended with the </a:t>
            </a:r>
            <a:r>
              <a:rPr lang="en-US" dirty="0" err="1" smtClean="0"/>
              <a:t>url</a:t>
            </a:r>
            <a:r>
              <a:rPr lang="en-US" dirty="0" smtClean="0"/>
              <a:t>. </a:t>
            </a:r>
          </a:p>
          <a:p>
            <a:pPr lvl="0" algn="just"/>
            <a:r>
              <a:rPr lang="en-US" b="1" dirty="0" smtClean="0"/>
              <a:t>4)  Cookies:</a:t>
            </a:r>
            <a:endParaRPr lang="en-US" dirty="0" smtClean="0"/>
          </a:p>
          <a:p>
            <a:pPr marL="288925" algn="just"/>
            <a:r>
              <a:rPr lang="en-US" dirty="0" smtClean="0"/>
              <a:t>Cookies are the mostly used technology for session tracking. Cookie is a key value pair of information, sent by the server to the browser. This should be saved by the browser in its space in the client computer. </a:t>
            </a:r>
          </a:p>
          <a:p>
            <a:pPr lvl="0" algn="just"/>
            <a:r>
              <a:rPr lang="en-US" b="1" dirty="0" smtClean="0"/>
              <a:t>5)  Session Tracking API:</a:t>
            </a:r>
            <a:endParaRPr lang="en-US" dirty="0" smtClean="0"/>
          </a:p>
          <a:p>
            <a:pPr marL="288925" algn="just"/>
            <a:r>
              <a:rPr lang="en-US" dirty="0" smtClean="0"/>
              <a:t>Session tracking API is built on top of the first four methods. This is </a:t>
            </a:r>
            <a:r>
              <a:rPr lang="en-US" dirty="0" err="1" smtClean="0"/>
              <a:t>inorder</a:t>
            </a:r>
            <a:r>
              <a:rPr lang="en-US" dirty="0" smtClean="0"/>
              <a:t> to help the developer to minimize the overhead of session tracking. This type of session tracking is provided by the underlying technology. </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3.4  Session Tracking</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1362002888"/>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632311"/>
          </a:xfrm>
          <a:prstGeom prst="rect">
            <a:avLst/>
          </a:prstGeom>
          <a:noFill/>
        </p:spPr>
        <p:txBody>
          <a:bodyPr wrap="square" rtlCol="0">
            <a:spAutoFit/>
          </a:bodyPr>
          <a:lstStyle/>
          <a:p>
            <a:pPr algn="just"/>
            <a:r>
              <a:rPr lang="en-US" dirty="0" smtClean="0"/>
              <a:t>The Cookie class encapsulates a cookie. A cookie is stored on a client and contains state information. Cookies are valuable for tracking user activities. For example, assume that a user visits an online store. A cookie can save the user’s name, address, and other information. The user does not need to enter this data each time he or she visits the store. A </a:t>
            </a:r>
            <a:r>
              <a:rPr lang="en-US" dirty="0" err="1" smtClean="0"/>
              <a:t>servlet</a:t>
            </a:r>
            <a:r>
              <a:rPr lang="en-US" dirty="0" smtClean="0"/>
              <a:t> can write a cookie to a user’s machine via the </a:t>
            </a:r>
            <a:r>
              <a:rPr lang="en-US" dirty="0" err="1" smtClean="0"/>
              <a:t>addCookie</a:t>
            </a:r>
            <a:r>
              <a:rPr lang="en-US" dirty="0" smtClean="0"/>
              <a:t>( ) method of the </a:t>
            </a:r>
            <a:r>
              <a:rPr lang="en-US" dirty="0" err="1" smtClean="0"/>
              <a:t>HttpServletResponse</a:t>
            </a:r>
            <a:r>
              <a:rPr lang="en-US" dirty="0" smtClean="0"/>
              <a:t> interface. The data for that cookie is then included in the header of the HTTP response that is sent to the browser.</a:t>
            </a:r>
          </a:p>
          <a:p>
            <a:pPr algn="just"/>
            <a:r>
              <a:rPr lang="en-US" b="1" dirty="0" smtClean="0">
                <a:solidFill>
                  <a:srgbClr val="C00000"/>
                </a:solidFill>
              </a:rPr>
              <a:t>A)  Name and Value of Cookie:</a:t>
            </a:r>
            <a:endParaRPr lang="en-US" dirty="0" smtClean="0">
              <a:solidFill>
                <a:srgbClr val="C00000"/>
              </a:solidFill>
            </a:endParaRPr>
          </a:p>
          <a:p>
            <a:pPr marL="288925" algn="just"/>
            <a:r>
              <a:rPr lang="en-US" dirty="0" smtClean="0"/>
              <a:t>The names and values of cookies are stored on the user’s machine. Some of the information that is saved for each cookie includes the following:</a:t>
            </a:r>
          </a:p>
          <a:p>
            <a:pPr marL="625475" lvl="0" indent="-336550" algn="just">
              <a:buFont typeface="Wingdings" pitchFamily="2" charset="2"/>
              <a:buChar char="§"/>
            </a:pPr>
            <a:r>
              <a:rPr lang="en-US" dirty="0" smtClean="0"/>
              <a:t>The name of the cookie.</a:t>
            </a:r>
          </a:p>
          <a:p>
            <a:pPr marL="625475" lvl="0" indent="-336550" algn="just">
              <a:buFont typeface="Wingdings" pitchFamily="2" charset="2"/>
              <a:buChar char="§"/>
            </a:pPr>
            <a:r>
              <a:rPr lang="en-US" dirty="0" smtClean="0"/>
              <a:t>The value of the cookie.</a:t>
            </a:r>
          </a:p>
          <a:p>
            <a:pPr marL="625475" lvl="0" indent="-336550" algn="just">
              <a:buFont typeface="Wingdings" pitchFamily="2" charset="2"/>
              <a:buChar char="§"/>
            </a:pPr>
            <a:r>
              <a:rPr lang="en-US" dirty="0" smtClean="0"/>
              <a:t>The expiration date of the cookie.</a:t>
            </a:r>
          </a:p>
          <a:p>
            <a:pPr marL="625475" lvl="0" indent="-336550" algn="just">
              <a:buFont typeface="Wingdings" pitchFamily="2" charset="2"/>
              <a:buChar char="§"/>
            </a:pPr>
            <a:r>
              <a:rPr lang="en-US" dirty="0" smtClean="0"/>
              <a:t>The domain and path of the cookie.</a:t>
            </a:r>
          </a:p>
          <a:p>
            <a:pPr marL="288925" algn="just"/>
            <a:r>
              <a:rPr lang="en-US" dirty="0" smtClean="0"/>
              <a:t>The expiration date determines when this cookie is deleted from the user’s machine. If an expiration date is not explicitly assigned to a cookie, it is deleted when the current browser session ends. Otherwise, the cookie is saved in a file on the user’s machine. The domain and path of the cookie determine when it is included in the header of an HTTP request. If the user enters a URL whose domain and path match these values, the cookie is then supplied to the Web server. Otherwise, it is not. </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3.5  Cookie Class</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368420450"/>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646331"/>
          </a:xfrm>
          <a:prstGeom prst="rect">
            <a:avLst/>
          </a:prstGeom>
          <a:noFill/>
        </p:spPr>
        <p:txBody>
          <a:bodyPr wrap="square" rtlCol="0">
            <a:spAutoFit/>
          </a:bodyPr>
          <a:lstStyle/>
          <a:p>
            <a:pPr marL="0" lvl="2"/>
            <a:r>
              <a:rPr lang="en-US" b="1" dirty="0" smtClean="0">
                <a:solidFill>
                  <a:srgbClr val="C00000"/>
                </a:solidFill>
              </a:rPr>
              <a:t>B)  </a:t>
            </a:r>
            <a:r>
              <a:rPr lang="en-US" b="1" dirty="0" err="1" smtClean="0">
                <a:solidFill>
                  <a:srgbClr val="C00000"/>
                </a:solidFill>
              </a:rPr>
              <a:t>Servlet</a:t>
            </a:r>
            <a:r>
              <a:rPr lang="en-US" b="1" dirty="0" smtClean="0">
                <a:solidFill>
                  <a:srgbClr val="C00000"/>
                </a:solidFill>
              </a:rPr>
              <a:t> Cookies </a:t>
            </a:r>
            <a:r>
              <a:rPr lang="en-US" b="1" dirty="0" err="1" smtClean="0">
                <a:solidFill>
                  <a:srgbClr val="C00000"/>
                </a:solidFill>
              </a:rPr>
              <a:t>Methods:</a:t>
            </a:r>
            <a:r>
              <a:rPr lang="en-US" dirty="0" err="1" smtClean="0"/>
              <a:t>Following</a:t>
            </a:r>
            <a:r>
              <a:rPr lang="en-US" dirty="0" smtClean="0"/>
              <a:t> is the list of useful methods which one can use while manipulating cookies in </a:t>
            </a:r>
            <a:r>
              <a:rPr lang="en-US" dirty="0" err="1" smtClean="0"/>
              <a:t>servlet</a:t>
            </a:r>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3.5  Cookie Class</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6" name="Table 15"/>
          <p:cNvGraphicFramePr>
            <a:graphicFrameLocks noGrp="1"/>
          </p:cNvGraphicFramePr>
          <p:nvPr/>
        </p:nvGraphicFramePr>
        <p:xfrm>
          <a:off x="381000" y="1524000"/>
          <a:ext cx="8610600" cy="5336667"/>
        </p:xfrm>
        <a:graphic>
          <a:graphicData uri="http://schemas.openxmlformats.org/drawingml/2006/table">
            <a:tbl>
              <a:tblPr/>
              <a:tblGrid>
                <a:gridCol w="457200"/>
                <a:gridCol w="8153400"/>
              </a:tblGrid>
              <a:tr h="112889">
                <a:tc>
                  <a:txBody>
                    <a:bodyPr/>
                    <a:lstStyle/>
                    <a:p>
                      <a:pPr marL="0" marR="0" algn="ctr">
                        <a:lnSpc>
                          <a:spcPct val="115000"/>
                        </a:lnSpc>
                        <a:spcBef>
                          <a:spcPts val="0"/>
                        </a:spcBef>
                        <a:spcAft>
                          <a:spcPts val="0"/>
                        </a:spcAft>
                      </a:pPr>
                      <a:r>
                        <a:rPr lang="en-US" sz="1050" b="1" dirty="0">
                          <a:latin typeface="Arial"/>
                          <a:ea typeface="Times New Roman"/>
                          <a:cs typeface="Times New Roman"/>
                        </a:rPr>
                        <a:t>S.N.</a:t>
                      </a:r>
                      <a:endParaRPr lang="en-US" sz="105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latin typeface="Arial"/>
                          <a:ea typeface="Times New Roman"/>
                          <a:cs typeface="Times New Roman"/>
                        </a:rPr>
                        <a:t>Method &amp; Description</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1</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dirty="0">
                          <a:latin typeface="Arial"/>
                          <a:ea typeface="Times New Roman"/>
                          <a:cs typeface="Times New Roman"/>
                        </a:rPr>
                        <a:t>public void </a:t>
                      </a:r>
                      <a:r>
                        <a:rPr lang="en-US" sz="1050" b="1" dirty="0" err="1">
                          <a:latin typeface="Arial"/>
                          <a:ea typeface="Times New Roman"/>
                          <a:cs typeface="Times New Roman"/>
                        </a:rPr>
                        <a:t>setDomain</a:t>
                      </a:r>
                      <a:r>
                        <a:rPr lang="en-US" sz="1050" b="1" dirty="0">
                          <a:latin typeface="Arial"/>
                          <a:ea typeface="Times New Roman"/>
                          <a:cs typeface="Times New Roman"/>
                        </a:rPr>
                        <a:t>(String pattern) :</a:t>
                      </a:r>
                      <a:endParaRPr lang="en-US" sz="1050" dirty="0">
                        <a:latin typeface="Calibri"/>
                        <a:ea typeface="Calibri"/>
                        <a:cs typeface="Times New Roman"/>
                      </a:endParaRPr>
                    </a:p>
                    <a:p>
                      <a:pPr marL="30480" marR="30480" algn="just">
                        <a:lnSpc>
                          <a:spcPct val="115000"/>
                        </a:lnSpc>
                        <a:spcBef>
                          <a:spcPts val="0"/>
                        </a:spcBef>
                        <a:spcAft>
                          <a:spcPts val="0"/>
                        </a:spcAft>
                      </a:pPr>
                      <a:r>
                        <a:rPr lang="en-US" sz="1050" dirty="0">
                          <a:latin typeface="Arial"/>
                          <a:ea typeface="Times New Roman"/>
                          <a:cs typeface="Times New Roman"/>
                        </a:rPr>
                        <a:t>This method sets the domain to which cookie applies, for example tutorialspoint.com.</a:t>
                      </a:r>
                      <a:endParaRPr lang="en-US" sz="105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2</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dirty="0">
                          <a:latin typeface="Arial"/>
                          <a:ea typeface="Times New Roman"/>
                          <a:cs typeface="Times New Roman"/>
                        </a:rPr>
                        <a:t>public String </a:t>
                      </a:r>
                      <a:r>
                        <a:rPr lang="en-US" sz="1050" b="1" dirty="0" err="1">
                          <a:latin typeface="Arial"/>
                          <a:ea typeface="Times New Roman"/>
                          <a:cs typeface="Times New Roman"/>
                        </a:rPr>
                        <a:t>getDomain</a:t>
                      </a:r>
                      <a:r>
                        <a:rPr lang="en-US" sz="1050" b="1" dirty="0">
                          <a:latin typeface="Arial"/>
                          <a:ea typeface="Times New Roman"/>
                          <a:cs typeface="Times New Roman"/>
                        </a:rPr>
                        <a:t>() :</a:t>
                      </a:r>
                      <a:endParaRPr lang="en-US" sz="1050" dirty="0">
                        <a:latin typeface="Calibri"/>
                        <a:ea typeface="Calibri"/>
                        <a:cs typeface="Times New Roman"/>
                      </a:endParaRPr>
                    </a:p>
                    <a:p>
                      <a:pPr marL="30480" marR="30480" algn="just">
                        <a:lnSpc>
                          <a:spcPct val="115000"/>
                        </a:lnSpc>
                        <a:spcBef>
                          <a:spcPts val="0"/>
                        </a:spcBef>
                        <a:spcAft>
                          <a:spcPts val="0"/>
                        </a:spcAft>
                      </a:pPr>
                      <a:r>
                        <a:rPr lang="en-US" sz="1050" dirty="0">
                          <a:latin typeface="Arial"/>
                          <a:ea typeface="Times New Roman"/>
                          <a:cs typeface="Times New Roman"/>
                        </a:rPr>
                        <a:t>This method gets the domain to which cookie applies, for example tutorialspoint.com.</a:t>
                      </a:r>
                      <a:endParaRPr lang="en-US" sz="105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556">
                <a:tc>
                  <a:txBody>
                    <a:bodyPr/>
                    <a:lstStyle/>
                    <a:p>
                      <a:pPr marL="0" marR="0" algn="ctr">
                        <a:lnSpc>
                          <a:spcPct val="115000"/>
                        </a:lnSpc>
                        <a:spcBef>
                          <a:spcPts val="0"/>
                        </a:spcBef>
                        <a:spcAft>
                          <a:spcPts val="0"/>
                        </a:spcAft>
                      </a:pPr>
                      <a:r>
                        <a:rPr lang="en-US" sz="1050" b="1">
                          <a:latin typeface="Arial"/>
                          <a:ea typeface="Times New Roman"/>
                          <a:cs typeface="Times New Roman"/>
                        </a:rPr>
                        <a:t>3</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dirty="0">
                          <a:latin typeface="Arial"/>
                          <a:ea typeface="Times New Roman"/>
                          <a:cs typeface="Times New Roman"/>
                        </a:rPr>
                        <a:t>public void </a:t>
                      </a:r>
                      <a:r>
                        <a:rPr lang="en-US" sz="1050" b="1" dirty="0" err="1">
                          <a:latin typeface="Arial"/>
                          <a:ea typeface="Times New Roman"/>
                          <a:cs typeface="Times New Roman"/>
                        </a:rPr>
                        <a:t>setMaxAge</a:t>
                      </a:r>
                      <a:r>
                        <a:rPr lang="en-US" sz="1050" b="1" dirty="0">
                          <a:latin typeface="Arial"/>
                          <a:ea typeface="Times New Roman"/>
                          <a:cs typeface="Times New Roman"/>
                        </a:rPr>
                        <a:t>(</a:t>
                      </a:r>
                      <a:r>
                        <a:rPr lang="en-US" sz="1050" b="1" dirty="0" err="1">
                          <a:latin typeface="Arial"/>
                          <a:ea typeface="Times New Roman"/>
                          <a:cs typeface="Times New Roman"/>
                        </a:rPr>
                        <a:t>int</a:t>
                      </a:r>
                      <a:r>
                        <a:rPr lang="en-US" sz="1050" b="1" dirty="0">
                          <a:latin typeface="Arial"/>
                          <a:ea typeface="Times New Roman"/>
                          <a:cs typeface="Times New Roman"/>
                        </a:rPr>
                        <a:t> expiry) :</a:t>
                      </a:r>
                      <a:endParaRPr lang="en-US" sz="1050" dirty="0">
                        <a:latin typeface="Calibri"/>
                        <a:ea typeface="Calibri"/>
                        <a:cs typeface="Times New Roman"/>
                      </a:endParaRPr>
                    </a:p>
                    <a:p>
                      <a:pPr marL="30480" marR="30480" algn="just">
                        <a:lnSpc>
                          <a:spcPct val="115000"/>
                        </a:lnSpc>
                        <a:spcBef>
                          <a:spcPts val="0"/>
                        </a:spcBef>
                        <a:spcAft>
                          <a:spcPts val="0"/>
                        </a:spcAft>
                      </a:pPr>
                      <a:r>
                        <a:rPr lang="en-US" sz="1050" dirty="0">
                          <a:latin typeface="Arial"/>
                          <a:ea typeface="Times New Roman"/>
                          <a:cs typeface="Times New Roman"/>
                        </a:rPr>
                        <a:t>This method sets how much time (in seconds) should elapse before the cookie expires. If you don't set this, the cookie will last only for the current session.</a:t>
                      </a:r>
                      <a:endParaRPr lang="en-US" sz="105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4</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int getMaxAge()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returns the maximum age of the cookie, specified in seconds, By default, -1 indicating the cookie will persist until browser shutdown.</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5</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String getName()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returns the name of the cookie. The name cannot be changed after creation.</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778">
                <a:tc>
                  <a:txBody>
                    <a:bodyPr/>
                    <a:lstStyle/>
                    <a:p>
                      <a:pPr marL="0" marR="0" algn="ctr">
                        <a:lnSpc>
                          <a:spcPct val="115000"/>
                        </a:lnSpc>
                        <a:spcBef>
                          <a:spcPts val="0"/>
                        </a:spcBef>
                        <a:spcAft>
                          <a:spcPts val="0"/>
                        </a:spcAft>
                      </a:pPr>
                      <a:r>
                        <a:rPr lang="en-US" sz="1050" b="1">
                          <a:latin typeface="Arial"/>
                          <a:ea typeface="Times New Roman"/>
                          <a:cs typeface="Times New Roman"/>
                        </a:rPr>
                        <a:t>6</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void setValue(String newValue)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sets the value associated with the cookie.</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778">
                <a:tc>
                  <a:txBody>
                    <a:bodyPr/>
                    <a:lstStyle/>
                    <a:p>
                      <a:pPr marL="0" marR="0" algn="ctr">
                        <a:lnSpc>
                          <a:spcPct val="115000"/>
                        </a:lnSpc>
                        <a:spcBef>
                          <a:spcPts val="0"/>
                        </a:spcBef>
                        <a:spcAft>
                          <a:spcPts val="0"/>
                        </a:spcAft>
                      </a:pPr>
                      <a:r>
                        <a:rPr lang="en-US" sz="1050" b="1">
                          <a:latin typeface="Arial"/>
                          <a:ea typeface="Times New Roman"/>
                          <a:cs typeface="Times New Roman"/>
                        </a:rPr>
                        <a:t>7</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String getValue()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gets the value associated with the cookie.</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556">
                <a:tc>
                  <a:txBody>
                    <a:bodyPr/>
                    <a:lstStyle/>
                    <a:p>
                      <a:pPr marL="0" marR="0" algn="ctr">
                        <a:lnSpc>
                          <a:spcPct val="115000"/>
                        </a:lnSpc>
                        <a:spcBef>
                          <a:spcPts val="0"/>
                        </a:spcBef>
                        <a:spcAft>
                          <a:spcPts val="0"/>
                        </a:spcAft>
                      </a:pPr>
                      <a:r>
                        <a:rPr lang="en-US" sz="1050" b="1">
                          <a:latin typeface="Arial"/>
                          <a:ea typeface="Times New Roman"/>
                          <a:cs typeface="Times New Roman"/>
                        </a:rPr>
                        <a:t>8</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void setPath(String uri)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sets the path to which this cookie applies. If you don't specify a path, the cookie is returned for all URLs in the same directory as the current page as well as all subdirectories.</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778">
                <a:tc>
                  <a:txBody>
                    <a:bodyPr/>
                    <a:lstStyle/>
                    <a:p>
                      <a:pPr marL="0" marR="0" algn="ctr">
                        <a:lnSpc>
                          <a:spcPct val="115000"/>
                        </a:lnSpc>
                        <a:spcBef>
                          <a:spcPts val="0"/>
                        </a:spcBef>
                        <a:spcAft>
                          <a:spcPts val="0"/>
                        </a:spcAft>
                      </a:pPr>
                      <a:r>
                        <a:rPr lang="en-US" sz="1050" b="1">
                          <a:latin typeface="Arial"/>
                          <a:ea typeface="Times New Roman"/>
                          <a:cs typeface="Times New Roman"/>
                        </a:rPr>
                        <a:t>9</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String getPath()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gets the path to which this cookie applies.</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10</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void setSecure(boolean flag)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sets the boolean value indicating whether the cookie should only be sent over encrypted (i.e. SSL) connections.</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11</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a:latin typeface="Arial"/>
                          <a:ea typeface="Times New Roman"/>
                          <a:cs typeface="Times New Roman"/>
                        </a:rPr>
                        <a:t>public void setComment(String purpose) :</a:t>
                      </a:r>
                      <a:endParaRPr lang="en-US" sz="1050">
                        <a:latin typeface="Calibri"/>
                        <a:ea typeface="Calibri"/>
                        <a:cs typeface="Times New Roman"/>
                      </a:endParaRPr>
                    </a:p>
                    <a:p>
                      <a:pPr marL="30480" marR="30480" algn="just">
                        <a:lnSpc>
                          <a:spcPct val="115000"/>
                        </a:lnSpc>
                        <a:spcBef>
                          <a:spcPts val="0"/>
                        </a:spcBef>
                        <a:spcAft>
                          <a:spcPts val="0"/>
                        </a:spcAft>
                      </a:pPr>
                      <a:r>
                        <a:rPr lang="en-US" sz="1050">
                          <a:latin typeface="Arial"/>
                          <a:ea typeface="Times New Roman"/>
                          <a:cs typeface="Times New Roman"/>
                        </a:rPr>
                        <a:t>This method specifies a comment that describes a cookie's purpose. The comment is useful if the browser presents the cookie to the user.</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667">
                <a:tc>
                  <a:txBody>
                    <a:bodyPr/>
                    <a:lstStyle/>
                    <a:p>
                      <a:pPr marL="0" marR="0" algn="ctr">
                        <a:lnSpc>
                          <a:spcPct val="115000"/>
                        </a:lnSpc>
                        <a:spcBef>
                          <a:spcPts val="0"/>
                        </a:spcBef>
                        <a:spcAft>
                          <a:spcPts val="0"/>
                        </a:spcAft>
                      </a:pPr>
                      <a:r>
                        <a:rPr lang="en-US" sz="1050" b="1">
                          <a:latin typeface="Arial"/>
                          <a:ea typeface="Times New Roman"/>
                          <a:cs typeface="Times New Roman"/>
                        </a:rPr>
                        <a:t>12</a:t>
                      </a:r>
                      <a:endParaRPr lang="en-US" sz="105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0480" marR="30480" algn="just">
                        <a:lnSpc>
                          <a:spcPct val="115000"/>
                        </a:lnSpc>
                        <a:spcBef>
                          <a:spcPts val="0"/>
                        </a:spcBef>
                        <a:spcAft>
                          <a:spcPts val="0"/>
                        </a:spcAft>
                      </a:pPr>
                      <a:r>
                        <a:rPr lang="en-US" sz="1050" b="1" dirty="0">
                          <a:latin typeface="Arial"/>
                          <a:ea typeface="Times New Roman"/>
                          <a:cs typeface="Times New Roman"/>
                        </a:rPr>
                        <a:t>public String </a:t>
                      </a:r>
                      <a:r>
                        <a:rPr lang="en-US" sz="1050" b="1" dirty="0" err="1">
                          <a:latin typeface="Arial"/>
                          <a:ea typeface="Times New Roman"/>
                          <a:cs typeface="Times New Roman"/>
                        </a:rPr>
                        <a:t>getComment</a:t>
                      </a:r>
                      <a:r>
                        <a:rPr lang="en-US" sz="1050" b="1" dirty="0">
                          <a:latin typeface="Arial"/>
                          <a:ea typeface="Times New Roman"/>
                          <a:cs typeface="Times New Roman"/>
                        </a:rPr>
                        <a:t>() :</a:t>
                      </a:r>
                      <a:endParaRPr lang="en-US" sz="1050" dirty="0">
                        <a:latin typeface="Calibri"/>
                        <a:ea typeface="Calibri"/>
                        <a:cs typeface="Times New Roman"/>
                      </a:endParaRPr>
                    </a:p>
                    <a:p>
                      <a:pPr marL="30480" marR="30480" algn="just">
                        <a:lnSpc>
                          <a:spcPct val="115000"/>
                        </a:lnSpc>
                        <a:spcBef>
                          <a:spcPts val="0"/>
                        </a:spcBef>
                        <a:spcAft>
                          <a:spcPts val="0"/>
                        </a:spcAft>
                      </a:pPr>
                      <a:r>
                        <a:rPr lang="en-US" sz="1050" dirty="0">
                          <a:latin typeface="Arial"/>
                          <a:ea typeface="Times New Roman"/>
                          <a:cs typeface="Times New Roman"/>
                        </a:rPr>
                        <a:t>This method returns the comment describing the purpose of this cookie, or null if the cookie has no comment.</a:t>
                      </a:r>
                      <a:endParaRPr lang="en-US" sz="105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94545526"/>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909310"/>
          </a:xfrm>
          <a:prstGeom prst="rect">
            <a:avLst/>
          </a:prstGeom>
          <a:noFill/>
        </p:spPr>
        <p:txBody>
          <a:bodyPr wrap="square" rtlCol="0">
            <a:spAutoFit/>
          </a:bodyPr>
          <a:lstStyle/>
          <a:p>
            <a:pPr marL="0" lvl="2"/>
            <a:r>
              <a:rPr lang="en-US" b="1" dirty="0" smtClean="0">
                <a:solidFill>
                  <a:srgbClr val="C00000"/>
                </a:solidFill>
              </a:rPr>
              <a:t>B)  Setting Cookies with </a:t>
            </a:r>
            <a:r>
              <a:rPr lang="en-US" b="1" dirty="0" err="1" smtClean="0">
                <a:solidFill>
                  <a:srgbClr val="C00000"/>
                </a:solidFill>
              </a:rPr>
              <a:t>Servlet</a:t>
            </a:r>
            <a:r>
              <a:rPr lang="en-US" b="1" dirty="0" smtClean="0">
                <a:solidFill>
                  <a:srgbClr val="C00000"/>
                </a:solidFill>
              </a:rPr>
              <a:t>:</a:t>
            </a:r>
          </a:p>
          <a:p>
            <a:pPr marL="288925"/>
            <a:r>
              <a:rPr lang="en-US" dirty="0" smtClean="0"/>
              <a:t>Setting cookies with </a:t>
            </a:r>
            <a:r>
              <a:rPr lang="en-US" dirty="0" err="1" smtClean="0"/>
              <a:t>servlet</a:t>
            </a:r>
            <a:r>
              <a:rPr lang="en-US" dirty="0" smtClean="0"/>
              <a:t> involves three steps:</a:t>
            </a:r>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lgn="just"/>
            <a:r>
              <a:rPr lang="en-US" b="1" dirty="0" smtClean="0"/>
              <a:t>1)  Creating a Cookie Object:</a:t>
            </a:r>
            <a:endParaRPr lang="en-US" dirty="0" smtClean="0"/>
          </a:p>
          <a:p>
            <a:pPr marL="288925" algn="just"/>
            <a:r>
              <a:rPr lang="en-US" dirty="0" smtClean="0"/>
              <a:t>You call the Cookie constructor with a cookie name and a cookie value, both of which are strings.</a:t>
            </a:r>
          </a:p>
          <a:p>
            <a:pPr marL="288925" algn="just"/>
            <a:r>
              <a:rPr lang="en-US" dirty="0" smtClean="0"/>
              <a:t>Cookie </a:t>
            </a:r>
            <a:r>
              <a:rPr lang="en-US" dirty="0" err="1" smtClean="0"/>
              <a:t>cookie</a:t>
            </a:r>
            <a:r>
              <a:rPr lang="en-US" dirty="0" smtClean="0"/>
              <a:t> = new Cookie("</a:t>
            </a:r>
            <a:r>
              <a:rPr lang="en-US" dirty="0" err="1" smtClean="0"/>
              <a:t>key","value</a:t>
            </a:r>
            <a:r>
              <a:rPr lang="en-US" dirty="0" smtClean="0"/>
              <a:t>");</a:t>
            </a:r>
          </a:p>
          <a:p>
            <a:pPr marL="288925" algn="just"/>
            <a:r>
              <a:rPr lang="en-US" dirty="0" smtClean="0"/>
              <a:t>Keep in mind, neither the name nor the value should contain white space or any of the following characters:</a:t>
            </a:r>
          </a:p>
          <a:p>
            <a:pPr marL="288925" algn="just"/>
            <a:r>
              <a:rPr lang="en-US" dirty="0" smtClean="0"/>
              <a:t>[ ] ( ) = , " / ? @ : ;</a:t>
            </a:r>
          </a:p>
          <a:p>
            <a:pPr algn="just"/>
            <a:r>
              <a:rPr lang="en-US" b="1" dirty="0" smtClean="0"/>
              <a:t>2)  Setting the Maximum Age: </a:t>
            </a:r>
            <a:endParaRPr lang="en-US" dirty="0" smtClean="0"/>
          </a:p>
          <a:p>
            <a:pPr marL="288925" algn="just"/>
            <a:r>
              <a:rPr lang="en-US" dirty="0" smtClean="0"/>
              <a:t>You use </a:t>
            </a:r>
            <a:r>
              <a:rPr lang="en-US" dirty="0" err="1" smtClean="0"/>
              <a:t>setMaxAge</a:t>
            </a:r>
            <a:r>
              <a:rPr lang="en-US" dirty="0" smtClean="0"/>
              <a:t> to specify how long (in seconds) the cookie should be valid. Following would set up a cookie for 24 hours.</a:t>
            </a:r>
          </a:p>
          <a:p>
            <a:pPr marL="288925" algn="just"/>
            <a:r>
              <a:rPr lang="en-US" dirty="0" err="1" smtClean="0"/>
              <a:t>cookie.setMaxAge</a:t>
            </a:r>
            <a:r>
              <a:rPr lang="en-US" dirty="0" smtClean="0"/>
              <a:t>(60*60*24); </a:t>
            </a:r>
          </a:p>
          <a:p>
            <a:pPr algn="just"/>
            <a:r>
              <a:rPr lang="en-US" b="1" dirty="0" smtClean="0"/>
              <a:t>3)  Sending the Cookie into the HTTP Response Headers: </a:t>
            </a:r>
            <a:endParaRPr lang="en-US" dirty="0" smtClean="0"/>
          </a:p>
          <a:p>
            <a:pPr marL="288925" algn="just"/>
            <a:r>
              <a:rPr lang="en-US" dirty="0" smtClean="0"/>
              <a:t>You use </a:t>
            </a:r>
            <a:r>
              <a:rPr lang="en-US" dirty="0" err="1" smtClean="0"/>
              <a:t>response.addCookie</a:t>
            </a:r>
            <a:r>
              <a:rPr lang="en-US" dirty="0" smtClean="0"/>
              <a:t> to add cookies in the HTTP response header as follows:</a:t>
            </a:r>
          </a:p>
          <a:p>
            <a:pPr marL="288925"/>
            <a:r>
              <a:rPr lang="en-US" dirty="0" err="1" smtClean="0"/>
              <a:t>response.addCookie</a:t>
            </a:r>
            <a:r>
              <a:rPr lang="en-US" dirty="0" smtClean="0"/>
              <a:t>(cookie);</a:t>
            </a:r>
            <a:endParaRPr lang="en-US" dirty="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3.5  Cookie Class</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graphicFrame>
        <p:nvGraphicFramePr>
          <p:cNvPr id="18" name="Diagram 17"/>
          <p:cNvGraphicFramePr/>
          <p:nvPr/>
        </p:nvGraphicFramePr>
        <p:xfrm>
          <a:off x="381000" y="1752600"/>
          <a:ext cx="8382000" cy="81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64960059"/>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3139321"/>
          </a:xfrm>
          <a:prstGeom prst="rect">
            <a:avLst/>
          </a:prstGeom>
          <a:noFill/>
        </p:spPr>
        <p:txBody>
          <a:bodyPr wrap="square" rtlCol="0">
            <a:spAutoFit/>
          </a:bodyPr>
          <a:lstStyle/>
          <a:p>
            <a:pPr algn="just"/>
            <a:r>
              <a:rPr lang="en-US" dirty="0" smtClean="0"/>
              <a:t>Java </a:t>
            </a:r>
            <a:r>
              <a:rPr lang="en-US" dirty="0" err="1" smtClean="0"/>
              <a:t>Servlets</a:t>
            </a:r>
            <a:r>
              <a:rPr lang="en-US" dirty="0" smtClean="0"/>
              <a:t> or simply </a:t>
            </a:r>
            <a:r>
              <a:rPr lang="en-US" dirty="0" err="1" smtClean="0"/>
              <a:t>servlets</a:t>
            </a:r>
            <a:r>
              <a:rPr lang="en-US" dirty="0" smtClean="0"/>
              <a:t> are a set of Java classes that can be used and extended for Web server-side programming provided the Web server supports Java </a:t>
            </a:r>
            <a:r>
              <a:rPr lang="en-US" dirty="0" err="1" smtClean="0"/>
              <a:t>servlets</a:t>
            </a:r>
            <a:r>
              <a:rPr lang="en-US" dirty="0" smtClean="0"/>
              <a:t>. Basically, the programmer specifies which </a:t>
            </a:r>
            <a:r>
              <a:rPr lang="en-US" dirty="0" err="1" smtClean="0"/>
              <a:t>servlet</a:t>
            </a:r>
            <a:r>
              <a:rPr lang="en-US" dirty="0" smtClean="0"/>
              <a:t> is to be used to process which request or which type of requests from client. Thus, when a request is received by the Web server, the Web server finds the proper </a:t>
            </a:r>
            <a:r>
              <a:rPr lang="en-US" dirty="0" err="1" smtClean="0"/>
              <a:t>servlet</a:t>
            </a:r>
            <a:r>
              <a:rPr lang="en-US" dirty="0" smtClean="0"/>
              <a:t> for the request. For example, in an HTML form, its action clause can explicitly specify which </a:t>
            </a:r>
            <a:r>
              <a:rPr lang="en-US" dirty="0" err="1" smtClean="0"/>
              <a:t>servlet</a:t>
            </a:r>
            <a:r>
              <a:rPr lang="en-US" dirty="0" smtClean="0"/>
              <a:t> be invoked to process the data submitted through the form.   </a:t>
            </a:r>
          </a:p>
          <a:p>
            <a:pPr algn="just"/>
            <a:r>
              <a:rPr lang="en-US" dirty="0" smtClean="0"/>
              <a:t>JDBC is an application programming interface (JDBC API) that defines a set of standard operations for interacting with relational database management systems (DBMSs). The DBMSs may be located on a remote machine connected to the Internet. In order to access a database under a specific DBMS, for example, </a:t>
            </a:r>
            <a:r>
              <a:rPr lang="en-US" dirty="0" err="1" smtClean="0"/>
              <a:t>PostgreSQL</a:t>
            </a:r>
            <a:r>
              <a:rPr lang="en-US" dirty="0" smtClean="0"/>
              <a:t>, one must have a driver for that DBMS and the driver must implement JDBC API. JDBC is a trademark name and not an acronym.</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3.6  </a:t>
            </a:r>
            <a:r>
              <a:rPr lang="en-US" sz="2400" b="1" dirty="0" err="1" smtClean="0">
                <a:solidFill>
                  <a:srgbClr val="002060"/>
                </a:solidFill>
                <a:latin typeface="Arial" pitchFamily="34" charset="0"/>
                <a:cs typeface="Arial" pitchFamily="34" charset="0"/>
              </a:rPr>
              <a:t>Servlet</a:t>
            </a:r>
            <a:r>
              <a:rPr lang="en-US" sz="2400" b="1" dirty="0" smtClean="0">
                <a:solidFill>
                  <a:srgbClr val="002060"/>
                </a:solidFill>
                <a:latin typeface="Arial" pitchFamily="34" charset="0"/>
                <a:cs typeface="Arial" pitchFamily="34" charset="0"/>
              </a:rPr>
              <a:t> - JDBC</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738296" cy="400110"/>
          </a:xfrm>
          <a:prstGeom prst="rect">
            <a:avLst/>
          </a:prstGeom>
          <a:noFill/>
        </p:spPr>
        <p:txBody>
          <a:bodyPr wrap="none" rtlCol="0">
            <a:spAutoFit/>
          </a:bodyPr>
          <a:lstStyle/>
          <a:p>
            <a:r>
              <a:rPr lang="en-US" sz="2000" b="1" dirty="0" smtClean="0"/>
              <a:t>Part I – </a:t>
            </a:r>
            <a:r>
              <a:rPr lang="en-US" sz="2000" b="1" dirty="0" err="1" smtClean="0"/>
              <a:t>Servlet</a:t>
            </a:r>
            <a:endParaRPr lang="en-US" sz="2000" dirty="0" smtClean="0"/>
          </a:p>
        </p:txBody>
      </p:sp>
    </p:spTree>
    <p:extLst>
      <p:ext uri="{BB962C8B-B14F-4D97-AF65-F5344CB8AC3E}">
        <p14:creationId xmlns:p14="http://schemas.microsoft.com/office/powerpoint/2010/main" xmlns="" val="2138013887"/>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4801314"/>
          </a:xfrm>
          <a:prstGeom prst="rect">
            <a:avLst/>
          </a:prstGeom>
          <a:noFill/>
        </p:spPr>
        <p:txBody>
          <a:bodyPr wrap="square" rtlCol="0">
            <a:spAutoFit/>
          </a:bodyPr>
          <a:lstStyle/>
          <a:p>
            <a:pPr algn="just"/>
            <a:r>
              <a:rPr lang="en-US" dirty="0" err="1" smtClean="0"/>
              <a:t>JavaServer</a:t>
            </a:r>
            <a:r>
              <a:rPr lang="en-US" dirty="0" smtClean="0"/>
              <a:t> Pages (JSP) is a server-side programming technology that enables the creation of dynamic, platform-independent method for building Web-based applications. JSP have access to the entire family of Java APIs, including the JDBC API to access enterprise databases.</a:t>
            </a:r>
          </a:p>
          <a:p>
            <a:pPr algn="just"/>
            <a:endParaRPr lang="en-US" b="1" dirty="0" smtClean="0"/>
          </a:p>
          <a:p>
            <a:pPr algn="just"/>
            <a:r>
              <a:rPr lang="en-US" b="1" dirty="0" smtClean="0">
                <a:solidFill>
                  <a:srgbClr val="C00000"/>
                </a:solidFill>
              </a:rPr>
              <a:t>A)  Concept of JSP:</a:t>
            </a:r>
            <a:endParaRPr lang="en-US" dirty="0" smtClean="0">
              <a:solidFill>
                <a:srgbClr val="C00000"/>
              </a:solidFill>
            </a:endParaRPr>
          </a:p>
          <a:p>
            <a:pPr marL="288925" algn="just"/>
            <a:r>
              <a:rPr lang="en-US" dirty="0" err="1" smtClean="0"/>
              <a:t>JavaServer</a:t>
            </a:r>
            <a:r>
              <a:rPr lang="en-US" dirty="0" smtClean="0"/>
              <a:t> Pages (JSP) is a technology for developing web pages that support dynamic content which helps developers insert java code in HTML pages by making use of special JSP tags, most of which start with &lt;% and end with %&gt;.</a:t>
            </a:r>
          </a:p>
          <a:p>
            <a:pPr marL="288925" algn="just"/>
            <a:r>
              <a:rPr lang="en-US" dirty="0" smtClean="0"/>
              <a:t>A </a:t>
            </a:r>
            <a:r>
              <a:rPr lang="en-US" dirty="0" err="1" smtClean="0"/>
              <a:t>JavaServer</a:t>
            </a:r>
            <a:r>
              <a:rPr lang="en-US" dirty="0" smtClean="0"/>
              <a:t> Pages component is a type of Java </a:t>
            </a:r>
            <a:r>
              <a:rPr lang="en-US" dirty="0" err="1" smtClean="0"/>
              <a:t>servlet</a:t>
            </a:r>
            <a:r>
              <a:rPr lang="en-US" dirty="0" smtClean="0"/>
              <a:t> that is designed to fulfill the role of a user interface for a Java web application. Web developers write JSPs as text files that combine HTML or XHTML code, XML elements, and embedded JSP actions and commands. Using JSP, you can collect input from users through web page forms, present records from a database or another source, and create web pages dynamically. JSP tags can be used for a variety of purposes, such as retrieving information from a database or registering user preferences, accessing JavaBeans components, passing control between pages and sharing information between requests, pages etc.</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3.7  Introduction to </a:t>
            </a:r>
            <a:r>
              <a:rPr lang="en-US" sz="2400" b="1" dirty="0" err="1" smtClean="0">
                <a:solidFill>
                  <a:srgbClr val="002060"/>
                </a:solidFill>
                <a:latin typeface="Arial" pitchFamily="34" charset="0"/>
                <a:cs typeface="Arial" pitchFamily="34" charset="0"/>
              </a:rPr>
              <a:t>JavaServer</a:t>
            </a:r>
            <a:r>
              <a:rPr lang="en-US" sz="2400" b="1" dirty="0" smtClean="0">
                <a:solidFill>
                  <a:srgbClr val="002060"/>
                </a:solidFill>
                <a:latin typeface="Arial" pitchFamily="34" charset="0"/>
                <a:cs typeface="Arial" pitchFamily="34" charset="0"/>
              </a:rPr>
              <a:t> Pages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1119521193"/>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1477328"/>
          </a:xfrm>
          <a:prstGeom prst="rect">
            <a:avLst/>
          </a:prstGeom>
          <a:noFill/>
        </p:spPr>
        <p:txBody>
          <a:bodyPr wrap="square" rtlCol="0">
            <a:spAutoFit/>
          </a:bodyPr>
          <a:lstStyle/>
          <a:p>
            <a:pPr marL="0" lvl="2"/>
            <a:r>
              <a:rPr lang="en-US" b="1" dirty="0" smtClean="0">
                <a:solidFill>
                  <a:srgbClr val="C00000"/>
                </a:solidFill>
              </a:rPr>
              <a:t>B)  Need of </a:t>
            </a:r>
            <a:r>
              <a:rPr lang="en-US" b="1" dirty="0" err="1" smtClean="0">
                <a:solidFill>
                  <a:srgbClr val="C00000"/>
                </a:solidFill>
              </a:rPr>
              <a:t>JavaServer</a:t>
            </a:r>
            <a:r>
              <a:rPr lang="en-US" b="1" dirty="0" smtClean="0">
                <a:solidFill>
                  <a:srgbClr val="C00000"/>
                </a:solidFill>
              </a:rPr>
              <a:t> Pages (JSP):</a:t>
            </a:r>
            <a:endParaRPr lang="en-US" dirty="0" smtClean="0">
              <a:solidFill>
                <a:srgbClr val="C00000"/>
              </a:solidFill>
            </a:endParaRPr>
          </a:p>
          <a:p>
            <a:pPr marL="288925" algn="just"/>
            <a:r>
              <a:rPr lang="en-US" dirty="0" err="1" smtClean="0"/>
              <a:t>JavaServer</a:t>
            </a:r>
            <a:r>
              <a:rPr lang="en-US" dirty="0" smtClean="0"/>
              <a:t> Pages often serve the same purpose as programs implemented using the Common Gateway Interface (CGI). But JSP offer several advantages in comparison with the CGI which are as follows: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3.7  Introduction to </a:t>
            </a:r>
            <a:r>
              <a:rPr lang="en-US" sz="2400" b="1" dirty="0" err="1" smtClean="0">
                <a:solidFill>
                  <a:srgbClr val="002060"/>
                </a:solidFill>
                <a:latin typeface="Arial" pitchFamily="34" charset="0"/>
                <a:cs typeface="Arial" pitchFamily="34" charset="0"/>
              </a:rPr>
              <a:t>JavaServer</a:t>
            </a:r>
            <a:r>
              <a:rPr lang="en-US" sz="2400" b="1" dirty="0" smtClean="0">
                <a:solidFill>
                  <a:srgbClr val="002060"/>
                </a:solidFill>
                <a:latin typeface="Arial" pitchFamily="34" charset="0"/>
                <a:cs typeface="Arial" pitchFamily="34" charset="0"/>
              </a:rPr>
              <a:t> Pages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Diagram 15"/>
          <p:cNvGraphicFramePr/>
          <p:nvPr/>
        </p:nvGraphicFramePr>
        <p:xfrm>
          <a:off x="1371600" y="1752600"/>
          <a:ext cx="6096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60901823"/>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078313"/>
          </a:xfrm>
          <a:prstGeom prst="rect">
            <a:avLst/>
          </a:prstGeom>
          <a:noFill/>
        </p:spPr>
        <p:txBody>
          <a:bodyPr wrap="square" rtlCol="0">
            <a:spAutoFit/>
          </a:bodyPr>
          <a:lstStyle/>
          <a:p>
            <a:pPr marL="0" lvl="2"/>
            <a:r>
              <a:rPr lang="en-US" b="1" dirty="0" smtClean="0">
                <a:solidFill>
                  <a:srgbClr val="C00000"/>
                </a:solidFill>
              </a:rPr>
              <a:t>B)  Need of </a:t>
            </a:r>
            <a:r>
              <a:rPr lang="en-US" b="1" dirty="0" err="1" smtClean="0">
                <a:solidFill>
                  <a:srgbClr val="C00000"/>
                </a:solidFill>
              </a:rPr>
              <a:t>JavaServer</a:t>
            </a:r>
            <a:r>
              <a:rPr lang="en-US" b="1" dirty="0" smtClean="0">
                <a:solidFill>
                  <a:srgbClr val="C00000"/>
                </a:solidFill>
              </a:rPr>
              <a:t> Pages (JSP):</a:t>
            </a:r>
            <a:endParaRPr lang="en-US" dirty="0" smtClean="0">
              <a:solidFill>
                <a:srgbClr val="C00000"/>
              </a:solidFill>
            </a:endParaRPr>
          </a:p>
          <a:p>
            <a:pPr lvl="0"/>
            <a:r>
              <a:rPr lang="en-US" b="1" dirty="0" smtClean="0"/>
              <a:t>1)  Performance:</a:t>
            </a:r>
            <a:endParaRPr lang="en-US" dirty="0" smtClean="0"/>
          </a:p>
          <a:p>
            <a:pPr marL="288925" algn="just"/>
            <a:r>
              <a:rPr lang="en-US" dirty="0" smtClean="0"/>
              <a:t>Performance is significantly better because JSP allows embedding Dynamic Elements in HTML Pages itself instead of having a separate CGI files.</a:t>
            </a:r>
          </a:p>
          <a:p>
            <a:pPr lvl="0" algn="just"/>
            <a:r>
              <a:rPr lang="en-US" b="1" dirty="0" smtClean="0"/>
              <a:t>2)  Compiling:</a:t>
            </a:r>
            <a:endParaRPr lang="en-US" dirty="0" smtClean="0"/>
          </a:p>
          <a:p>
            <a:pPr marL="288925" algn="just"/>
            <a:r>
              <a:rPr lang="en-US" dirty="0" smtClean="0"/>
              <a:t>JSP are always compiled before it's processed by the server unlike CGI/Perl which requires the server to load an interpreter and the target script each time the page is requested.</a:t>
            </a:r>
          </a:p>
          <a:p>
            <a:pPr lvl="0" algn="just"/>
            <a:r>
              <a:rPr lang="en-US" b="1" dirty="0" smtClean="0"/>
              <a:t>3)  Access:</a:t>
            </a:r>
            <a:endParaRPr lang="en-US" dirty="0" smtClean="0"/>
          </a:p>
          <a:p>
            <a:pPr marL="288925" algn="just"/>
            <a:r>
              <a:rPr lang="en-US" dirty="0" err="1" smtClean="0"/>
              <a:t>JavaServer</a:t>
            </a:r>
            <a:r>
              <a:rPr lang="en-US" dirty="0" smtClean="0"/>
              <a:t> Pages are built on top of the Java </a:t>
            </a:r>
            <a:r>
              <a:rPr lang="en-US" dirty="0" err="1" smtClean="0"/>
              <a:t>Servlets</a:t>
            </a:r>
            <a:r>
              <a:rPr lang="en-US" dirty="0" smtClean="0"/>
              <a:t> API, so like </a:t>
            </a:r>
            <a:r>
              <a:rPr lang="en-US" dirty="0" err="1" smtClean="0"/>
              <a:t>Servlets</a:t>
            </a:r>
            <a:r>
              <a:rPr lang="en-US" dirty="0" smtClean="0"/>
              <a:t>, JSP also has access to all the powerful Enterprise Java APIs, including JDBC, JNDI, EJB, JAXP etc.</a:t>
            </a:r>
          </a:p>
          <a:p>
            <a:pPr algn="just"/>
            <a:r>
              <a:rPr lang="en-US" dirty="0" smtClean="0"/>
              <a:t> </a:t>
            </a:r>
            <a:r>
              <a:rPr lang="en-US" b="1" dirty="0" smtClean="0"/>
              <a:t>4)</a:t>
            </a:r>
            <a:r>
              <a:rPr lang="en-US" dirty="0" smtClean="0"/>
              <a:t>  </a:t>
            </a:r>
            <a:r>
              <a:rPr lang="en-US" b="1" dirty="0" smtClean="0"/>
              <a:t>Combination:</a:t>
            </a:r>
            <a:endParaRPr lang="en-US" dirty="0" smtClean="0"/>
          </a:p>
          <a:p>
            <a:pPr marL="288925" algn="just"/>
            <a:r>
              <a:rPr lang="en-US" dirty="0" smtClean="0"/>
              <a:t>JSP pages can be used in combination with </a:t>
            </a:r>
            <a:r>
              <a:rPr lang="en-US" dirty="0" err="1" smtClean="0"/>
              <a:t>servlets</a:t>
            </a:r>
            <a:r>
              <a:rPr lang="en-US" dirty="0" smtClean="0"/>
              <a:t> that handle the business logic, the model supported by Java </a:t>
            </a:r>
            <a:r>
              <a:rPr lang="en-US" dirty="0" err="1" smtClean="0"/>
              <a:t>servlet</a:t>
            </a:r>
            <a:r>
              <a:rPr lang="en-US" dirty="0" smtClean="0"/>
              <a:t> template engines.</a:t>
            </a:r>
          </a:p>
          <a:p>
            <a:pPr lvl="0" algn="just"/>
            <a:r>
              <a:rPr lang="en-US" b="1" dirty="0" smtClean="0"/>
              <a:t>5)  Important Role in Applications:</a:t>
            </a:r>
            <a:endParaRPr lang="en-US" dirty="0" smtClean="0"/>
          </a:p>
          <a:p>
            <a:pPr marL="288925" algn="just"/>
            <a:r>
              <a:rPr lang="en-US" dirty="0" smtClean="0"/>
              <a:t>Finally, JSP is an integral part of Java EE, a complete platform for enterprise class applications. This means that JSP can play a part in the simplest applications to the most complex and demanding.</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3.7  Introduction to </a:t>
            </a:r>
            <a:r>
              <a:rPr lang="en-US" sz="2400" b="1" dirty="0" err="1" smtClean="0">
                <a:solidFill>
                  <a:srgbClr val="002060"/>
                </a:solidFill>
                <a:latin typeface="Arial" pitchFamily="34" charset="0"/>
                <a:cs typeface="Arial" pitchFamily="34" charset="0"/>
              </a:rPr>
              <a:t>JavaServer</a:t>
            </a:r>
            <a:r>
              <a:rPr lang="en-US" sz="2400" b="1" dirty="0" smtClean="0">
                <a:solidFill>
                  <a:srgbClr val="002060"/>
                </a:solidFill>
                <a:latin typeface="Arial" pitchFamily="34" charset="0"/>
                <a:cs typeface="Arial" pitchFamily="34" charset="0"/>
              </a:rPr>
              <a:t> Pages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1801440702"/>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1200329"/>
          </a:xfrm>
          <a:prstGeom prst="rect">
            <a:avLst/>
          </a:prstGeom>
          <a:noFill/>
        </p:spPr>
        <p:txBody>
          <a:bodyPr wrap="square" rtlCol="0">
            <a:spAutoFit/>
          </a:bodyPr>
          <a:lstStyle/>
          <a:p>
            <a:pPr marL="0" lvl="2"/>
            <a:r>
              <a:rPr lang="en-US" b="1" dirty="0" smtClean="0">
                <a:solidFill>
                  <a:srgbClr val="C00000"/>
                </a:solidFill>
              </a:rPr>
              <a:t>C)  Advantages of </a:t>
            </a:r>
            <a:r>
              <a:rPr lang="en-US" b="1" dirty="0" err="1" smtClean="0">
                <a:solidFill>
                  <a:srgbClr val="C00000"/>
                </a:solidFill>
              </a:rPr>
              <a:t>JavaServer</a:t>
            </a:r>
            <a:r>
              <a:rPr lang="en-US" b="1" dirty="0" smtClean="0">
                <a:solidFill>
                  <a:srgbClr val="C00000"/>
                </a:solidFill>
              </a:rPr>
              <a:t> Pages (JSP):</a:t>
            </a:r>
          </a:p>
          <a:p>
            <a:pPr marL="288925" lvl="2"/>
            <a:r>
              <a:rPr lang="en-US" dirty="0" smtClean="0"/>
              <a:t>Following is the list of other advantages of using JSP over other technologies:</a:t>
            </a:r>
          </a:p>
          <a:p>
            <a:pPr marL="0" lvl="2"/>
            <a:endParaRPr lang="en-US" dirty="0" smtClean="0">
              <a:solidFill>
                <a:srgbClr val="C00000"/>
              </a:solidFill>
            </a:endParaRPr>
          </a:p>
          <a:p>
            <a:pPr marL="0" lvl="2"/>
            <a:endParaRPr lang="en-US" dirty="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3.7  Introduction to </a:t>
            </a:r>
            <a:r>
              <a:rPr lang="en-US" sz="2400" b="1" dirty="0" err="1" smtClean="0">
                <a:solidFill>
                  <a:srgbClr val="002060"/>
                </a:solidFill>
                <a:latin typeface="Arial" pitchFamily="34" charset="0"/>
                <a:cs typeface="Arial" pitchFamily="34" charset="0"/>
              </a:rPr>
              <a:t>JavaServer</a:t>
            </a:r>
            <a:r>
              <a:rPr lang="en-US" sz="2400" b="1" dirty="0" smtClean="0">
                <a:solidFill>
                  <a:srgbClr val="002060"/>
                </a:solidFill>
                <a:latin typeface="Arial" pitchFamily="34" charset="0"/>
                <a:cs typeface="Arial" pitchFamily="34" charset="0"/>
              </a:rPr>
              <a:t> Pages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Diagram 15"/>
          <p:cNvGraphicFramePr/>
          <p:nvPr/>
        </p:nvGraphicFramePr>
        <p:xfrm>
          <a:off x="1600200" y="2133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95611249"/>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5078313"/>
          </a:xfrm>
          <a:prstGeom prst="rect">
            <a:avLst/>
          </a:prstGeom>
          <a:noFill/>
        </p:spPr>
        <p:txBody>
          <a:bodyPr wrap="square" rtlCol="0">
            <a:spAutoFit/>
          </a:bodyPr>
          <a:lstStyle/>
          <a:p>
            <a:pPr marL="0" lvl="2"/>
            <a:r>
              <a:rPr lang="en-US" b="1" dirty="0" smtClean="0">
                <a:solidFill>
                  <a:srgbClr val="C00000"/>
                </a:solidFill>
              </a:rPr>
              <a:t>C)  Advantages of </a:t>
            </a:r>
            <a:r>
              <a:rPr lang="en-US" b="1" dirty="0" err="1" smtClean="0">
                <a:solidFill>
                  <a:srgbClr val="C00000"/>
                </a:solidFill>
              </a:rPr>
              <a:t>JavaServer</a:t>
            </a:r>
            <a:r>
              <a:rPr lang="en-US" b="1" dirty="0" smtClean="0">
                <a:solidFill>
                  <a:srgbClr val="C00000"/>
                </a:solidFill>
              </a:rPr>
              <a:t> Pages (JSP):</a:t>
            </a:r>
          </a:p>
          <a:p>
            <a:pPr lvl="0"/>
            <a:r>
              <a:rPr lang="en-US" b="1" dirty="0" smtClean="0"/>
              <a:t>1)  Over Active Server Pages (ASP): </a:t>
            </a:r>
            <a:endParaRPr lang="en-US" dirty="0" smtClean="0"/>
          </a:p>
          <a:p>
            <a:pPr marL="288925" algn="just"/>
            <a:r>
              <a:rPr lang="en-US" dirty="0" smtClean="0"/>
              <a:t>The advantages of JSP are twofold. First, the dynamic part is written in Java, not Visual Basic or other MS specific language, so it is more powerful and easier to use. Second, it is portable to other operating systems and non-Microsoft Web servers.</a:t>
            </a:r>
          </a:p>
          <a:p>
            <a:pPr lvl="0" algn="just"/>
            <a:r>
              <a:rPr lang="en-US" b="1" dirty="0" smtClean="0"/>
              <a:t>2)  Over Pure </a:t>
            </a:r>
            <a:r>
              <a:rPr lang="en-US" b="1" dirty="0" err="1" smtClean="0"/>
              <a:t>Servlets</a:t>
            </a:r>
            <a:r>
              <a:rPr lang="en-US" b="1" dirty="0" smtClean="0"/>
              <a:t>: </a:t>
            </a:r>
            <a:endParaRPr lang="en-US" dirty="0" smtClean="0"/>
          </a:p>
          <a:p>
            <a:pPr marL="288925" algn="just"/>
            <a:r>
              <a:rPr lang="en-US" dirty="0" smtClean="0"/>
              <a:t>It is more convenient to write (and to modify) regular HTML than to have plenty of </a:t>
            </a:r>
            <a:r>
              <a:rPr lang="en-US" dirty="0" err="1" smtClean="0"/>
              <a:t>println</a:t>
            </a:r>
            <a:r>
              <a:rPr lang="en-US" dirty="0" smtClean="0"/>
              <a:t> statements that generate the HTML.</a:t>
            </a:r>
          </a:p>
          <a:p>
            <a:pPr lvl="0" algn="just"/>
            <a:r>
              <a:rPr lang="en-US" b="1" dirty="0" smtClean="0"/>
              <a:t>3)  Over Server-Side Includes (SSI): </a:t>
            </a:r>
            <a:endParaRPr lang="en-US" dirty="0" smtClean="0"/>
          </a:p>
          <a:p>
            <a:pPr marL="288925" algn="just"/>
            <a:r>
              <a:rPr lang="en-US" dirty="0" smtClean="0"/>
              <a:t>SSI is really only intended for simple inclusions, not for "real" programs that use form data, make database connections, and the like.</a:t>
            </a:r>
          </a:p>
          <a:p>
            <a:pPr lvl="0" algn="just"/>
            <a:r>
              <a:rPr lang="en-US" b="1" dirty="0" smtClean="0"/>
              <a:t>4)  Over JavaScript: </a:t>
            </a:r>
            <a:endParaRPr lang="en-US" dirty="0" smtClean="0"/>
          </a:p>
          <a:p>
            <a:pPr marL="288925" algn="just"/>
            <a:r>
              <a:rPr lang="en-US" dirty="0" smtClean="0"/>
              <a:t>JavaScript can generate HTML dynamically on the client but can hardly interact with the web server to perform complex tasks like database access and image processing etc.</a:t>
            </a:r>
          </a:p>
          <a:p>
            <a:pPr lvl="0" algn="just"/>
            <a:r>
              <a:rPr lang="en-US" b="1" dirty="0" smtClean="0"/>
              <a:t>5)  Over Static HTML: </a:t>
            </a:r>
            <a:endParaRPr lang="en-US" dirty="0" smtClean="0"/>
          </a:p>
          <a:p>
            <a:pPr marL="288925" algn="just"/>
            <a:r>
              <a:rPr lang="en-US" dirty="0" smtClean="0"/>
              <a:t>Regular HTML, of course, cannot contain dynamic information.</a:t>
            </a:r>
          </a:p>
          <a:p>
            <a:pPr marL="0" lvl="2"/>
            <a:endParaRPr lang="en-US" dirty="0" smtClean="0">
              <a:solidFill>
                <a:srgbClr val="C00000"/>
              </a:solidFill>
            </a:endParaRPr>
          </a:p>
          <a:p>
            <a:pPr marL="0" lvl="2"/>
            <a:endParaRPr lang="en-US" dirty="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3.7  Introduction to </a:t>
            </a:r>
            <a:r>
              <a:rPr lang="en-US" sz="2400" b="1" dirty="0" err="1" smtClean="0">
                <a:solidFill>
                  <a:srgbClr val="002060"/>
                </a:solidFill>
                <a:latin typeface="Arial" pitchFamily="34" charset="0"/>
                <a:cs typeface="Arial" pitchFamily="34" charset="0"/>
              </a:rPr>
              <a:t>JavaServer</a:t>
            </a:r>
            <a:r>
              <a:rPr lang="en-US" sz="2400" b="1" dirty="0" smtClean="0">
                <a:solidFill>
                  <a:srgbClr val="002060"/>
                </a:solidFill>
                <a:latin typeface="Arial" pitchFamily="34" charset="0"/>
                <a:cs typeface="Arial" pitchFamily="34" charset="0"/>
              </a:rPr>
              <a:t> Pages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4224590606"/>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14400"/>
            <a:ext cx="9144000" cy="4524315"/>
          </a:xfrm>
          <a:prstGeom prst="rect">
            <a:avLst/>
          </a:prstGeom>
          <a:noFill/>
        </p:spPr>
        <p:txBody>
          <a:bodyPr wrap="square" rtlCol="0">
            <a:spAutoFit/>
          </a:bodyPr>
          <a:lstStyle/>
          <a:p>
            <a:pPr algn="just"/>
            <a:r>
              <a:rPr lang="en-US" dirty="0" smtClean="0"/>
              <a:t>A JSP page has two parts. One is elements and the other one is template data. The elements are the part that the JSP container understands and translates. Anything else contained on a JSP page that the container does not translate is considered as template data. There are three types of component categories which are: directives, tags and scripting elements.</a:t>
            </a:r>
          </a:p>
          <a:p>
            <a:pPr algn="just"/>
            <a:endParaRPr lang="en-US" b="1" dirty="0" smtClean="0"/>
          </a:p>
          <a:p>
            <a:pPr algn="just"/>
            <a:r>
              <a:rPr lang="en-US" b="1" dirty="0" smtClean="0">
                <a:solidFill>
                  <a:srgbClr val="C00000"/>
                </a:solidFill>
              </a:rPr>
              <a:t>A)  JSP Directives:</a:t>
            </a:r>
            <a:endParaRPr lang="en-US" dirty="0" smtClean="0">
              <a:solidFill>
                <a:srgbClr val="C00000"/>
              </a:solidFill>
            </a:endParaRPr>
          </a:p>
          <a:p>
            <a:pPr marL="288925" algn="just"/>
            <a:r>
              <a:rPr lang="en-US" dirty="0" smtClean="0"/>
              <a:t>JSP directives provide directions and instructions to the container, telling it how to handle certain aspects of JSP processing. A JSP directive affects the overall structure of the </a:t>
            </a:r>
            <a:r>
              <a:rPr lang="en-US" dirty="0" err="1" smtClean="0"/>
              <a:t>servlet</a:t>
            </a:r>
            <a:r>
              <a:rPr lang="en-US" dirty="0" smtClean="0"/>
              <a:t> class. It usually has the following form:</a:t>
            </a:r>
          </a:p>
          <a:p>
            <a:pPr marL="288925" algn="just"/>
            <a:r>
              <a:rPr lang="en-US" dirty="0" smtClean="0"/>
              <a:t>&lt;%@ directive attribute="value" %&gt;</a:t>
            </a:r>
          </a:p>
          <a:p>
            <a:pPr marL="288925" algn="just"/>
            <a:r>
              <a:rPr lang="en-US" dirty="0" smtClean="0"/>
              <a:t>Directives can have a number of attributes which you can list down as key-value pairs and separated by commas. The blanks between the @ symbol and the directive name, and between the last attribute and the closing %&gt;, are optional. </a:t>
            </a:r>
          </a:p>
          <a:p>
            <a:pPr marL="288925" algn="just"/>
            <a:r>
              <a:rPr lang="en-US" dirty="0" smtClean="0"/>
              <a:t>There are three types of directive tag:</a:t>
            </a:r>
          </a:p>
          <a:p>
            <a:pPr marL="0" lvl="2"/>
            <a:endParaRPr lang="en-US" dirty="0" smtClean="0">
              <a:solidFill>
                <a:srgbClr val="C00000"/>
              </a:solidFill>
            </a:endParaRPr>
          </a:p>
          <a:p>
            <a:pPr marL="0" lvl="2"/>
            <a:endParaRPr lang="en-US" dirty="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Diagram 15"/>
          <p:cNvGraphicFramePr/>
          <p:nvPr/>
        </p:nvGraphicFramePr>
        <p:xfrm>
          <a:off x="914400" y="5334000"/>
          <a:ext cx="7239000" cy="66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00805717"/>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6186309"/>
          </a:xfrm>
          <a:prstGeom prst="rect">
            <a:avLst/>
          </a:prstGeom>
          <a:noFill/>
        </p:spPr>
        <p:txBody>
          <a:bodyPr wrap="square" rtlCol="0">
            <a:spAutoFit/>
          </a:bodyPr>
          <a:lstStyle/>
          <a:p>
            <a:pPr algn="just"/>
            <a:r>
              <a:rPr lang="en-US" b="1" dirty="0" smtClean="0">
                <a:solidFill>
                  <a:srgbClr val="C00000"/>
                </a:solidFill>
              </a:rPr>
              <a:t>A)  JSP Directives:</a:t>
            </a:r>
            <a:endParaRPr lang="en-US" dirty="0" smtClean="0">
              <a:solidFill>
                <a:srgbClr val="C00000"/>
              </a:solidFill>
            </a:endParaRPr>
          </a:p>
          <a:p>
            <a:pPr lvl="0"/>
            <a:r>
              <a:rPr lang="en-US" b="1" dirty="0" smtClean="0"/>
              <a:t>1)  The Page Directive:</a:t>
            </a:r>
            <a:endParaRPr lang="en-US" dirty="0" smtClean="0"/>
          </a:p>
          <a:p>
            <a:pPr marL="288925" algn="just"/>
            <a:r>
              <a:rPr lang="en-US" dirty="0" smtClean="0"/>
              <a:t>The page directive is used to provide instructions to the container that pertain to the current JSP page. One may code page directives anywhere in their JSP page. By convention, page directives are coded at the top of the JSP page. </a:t>
            </a:r>
          </a:p>
          <a:p>
            <a:pPr marL="288925" lvl="0" algn="just"/>
            <a:r>
              <a:rPr lang="en-US" b="1" dirty="0" smtClean="0"/>
              <a:t>Syntax:</a:t>
            </a:r>
            <a:endParaRPr lang="en-US" dirty="0" smtClean="0"/>
          </a:p>
          <a:p>
            <a:pPr marL="288925" algn="just"/>
            <a:r>
              <a:rPr lang="en-US" dirty="0" smtClean="0"/>
              <a:t>Following is the basic syntax of page directive:</a:t>
            </a:r>
          </a:p>
          <a:p>
            <a:pPr marL="288925" algn="just"/>
            <a:r>
              <a:rPr lang="en-US" dirty="0" smtClean="0"/>
              <a:t>&lt;%@ page attribute="value" %&gt;</a:t>
            </a:r>
          </a:p>
          <a:p>
            <a:pPr marL="288925" algn="just"/>
            <a:r>
              <a:rPr lang="en-US" dirty="0" smtClean="0"/>
              <a:t>One can write XML equivalent of the above syntax as follows:</a:t>
            </a:r>
          </a:p>
          <a:p>
            <a:pPr marL="288925" algn="just"/>
            <a:r>
              <a:rPr lang="en-US" dirty="0" smtClean="0"/>
              <a:t>&lt;</a:t>
            </a:r>
            <a:r>
              <a:rPr lang="en-US" dirty="0" err="1" smtClean="0"/>
              <a:t>jsp:directive.page</a:t>
            </a:r>
            <a:r>
              <a:rPr lang="en-US" dirty="0" smtClean="0"/>
              <a:t> attribute="value" /&gt;</a:t>
            </a:r>
          </a:p>
          <a:p>
            <a:pPr lvl="0"/>
            <a:r>
              <a:rPr lang="en-US" b="1" dirty="0" smtClean="0"/>
              <a:t>2)  The include Directive:</a:t>
            </a:r>
            <a:endParaRPr lang="en-US" dirty="0" smtClean="0"/>
          </a:p>
          <a:p>
            <a:pPr marL="288925" algn="just"/>
            <a:r>
              <a:rPr lang="en-US" dirty="0" smtClean="0"/>
              <a:t>The include directive is used to includes a file during the translation phase. This directive tells the container to merge the content of other external files with the current JSP during the translation phase. You may code include directives anywhere in your JSP page.</a:t>
            </a:r>
          </a:p>
          <a:p>
            <a:pPr marL="288925" lvl="0" algn="just"/>
            <a:r>
              <a:rPr lang="en-US" b="1" dirty="0" smtClean="0"/>
              <a:t>Syntax:</a:t>
            </a:r>
            <a:endParaRPr lang="en-US" dirty="0" smtClean="0"/>
          </a:p>
          <a:p>
            <a:pPr marL="288925" algn="just"/>
            <a:r>
              <a:rPr lang="en-US" dirty="0" smtClean="0"/>
              <a:t>The general usage form of this directive is as follows:</a:t>
            </a:r>
          </a:p>
          <a:p>
            <a:pPr marL="288925" algn="just"/>
            <a:r>
              <a:rPr lang="en-US" dirty="0" smtClean="0"/>
              <a:t>&lt;%@ include file="relative </a:t>
            </a:r>
            <a:r>
              <a:rPr lang="en-US" dirty="0" err="1" smtClean="0"/>
              <a:t>url</a:t>
            </a:r>
            <a:r>
              <a:rPr lang="en-US" dirty="0" smtClean="0"/>
              <a:t>" &gt;</a:t>
            </a:r>
          </a:p>
          <a:p>
            <a:pPr marL="288925" algn="just"/>
            <a:r>
              <a:rPr lang="en-US" dirty="0" smtClean="0"/>
              <a:t>The filename in the include directive is actually a relative URL. If you just specify a filename with no associated path, the JSP compiler assumes that the file is in the same directory as your JSP.</a:t>
            </a:r>
          </a:p>
          <a:p>
            <a:pPr marL="288925" algn="just"/>
            <a:r>
              <a:rPr lang="en-US" dirty="0" smtClean="0"/>
              <a:t>You can write XML equivalent of the above syntax as follows:</a:t>
            </a:r>
          </a:p>
          <a:p>
            <a:pPr marL="288925" algn="just"/>
            <a:r>
              <a:rPr lang="en-US" dirty="0" smtClean="0"/>
              <a:t>&lt;</a:t>
            </a:r>
            <a:r>
              <a:rPr lang="en-US" dirty="0" err="1" smtClean="0"/>
              <a:t>jsp:directive.include</a:t>
            </a:r>
            <a:r>
              <a:rPr lang="en-US" dirty="0" smtClean="0"/>
              <a:t> file="relative </a:t>
            </a:r>
            <a:r>
              <a:rPr lang="en-US" dirty="0" err="1" smtClean="0"/>
              <a:t>url</a:t>
            </a:r>
            <a:r>
              <a:rPr lang="en-US" dirty="0" smtClean="0"/>
              <a:t>" /&gt;</a:t>
            </a:r>
            <a:endParaRPr lang="en-US" dirty="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231185603"/>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3693319"/>
          </a:xfrm>
          <a:prstGeom prst="rect">
            <a:avLst/>
          </a:prstGeom>
          <a:noFill/>
        </p:spPr>
        <p:txBody>
          <a:bodyPr wrap="square" rtlCol="0">
            <a:spAutoFit/>
          </a:bodyPr>
          <a:lstStyle/>
          <a:p>
            <a:pPr algn="just"/>
            <a:r>
              <a:rPr lang="en-US" b="1" dirty="0" smtClean="0">
                <a:solidFill>
                  <a:srgbClr val="C00000"/>
                </a:solidFill>
              </a:rPr>
              <a:t>A)  JSP Directives:</a:t>
            </a:r>
            <a:endParaRPr lang="en-US" dirty="0" smtClean="0">
              <a:solidFill>
                <a:srgbClr val="C00000"/>
              </a:solidFill>
            </a:endParaRPr>
          </a:p>
          <a:p>
            <a:pPr lvl="0"/>
            <a:r>
              <a:rPr lang="en-US" b="1" dirty="0" smtClean="0"/>
              <a:t>3)  The </a:t>
            </a:r>
            <a:r>
              <a:rPr lang="en-US" b="1" dirty="0" err="1" smtClean="0"/>
              <a:t>taglib</a:t>
            </a:r>
            <a:r>
              <a:rPr lang="en-US" b="1" dirty="0" smtClean="0"/>
              <a:t> Directive:</a:t>
            </a:r>
            <a:endParaRPr lang="en-US" dirty="0" smtClean="0"/>
          </a:p>
          <a:p>
            <a:pPr marL="288925" algn="just"/>
            <a:r>
              <a:rPr lang="en-US" dirty="0" smtClean="0"/>
              <a:t>The </a:t>
            </a:r>
            <a:r>
              <a:rPr lang="en-US" dirty="0" err="1" smtClean="0"/>
              <a:t>JavaServer</a:t>
            </a:r>
            <a:r>
              <a:rPr lang="en-US" dirty="0" smtClean="0"/>
              <a:t> Pages API allows you to define custom JSP tags that look like HTML or XML tags and a tag library is a set of user-defined tags that implement custom behavior.</a:t>
            </a:r>
          </a:p>
          <a:p>
            <a:pPr marL="288925" algn="just"/>
            <a:r>
              <a:rPr lang="en-US" dirty="0" smtClean="0"/>
              <a:t>The </a:t>
            </a:r>
            <a:r>
              <a:rPr lang="en-US" dirty="0" err="1" smtClean="0"/>
              <a:t>taglib</a:t>
            </a:r>
            <a:r>
              <a:rPr lang="en-US" dirty="0" smtClean="0"/>
              <a:t> directive declares that your JSP page uses a set of custom tags, identifies the location of the library, and provides a means for identifying the custom tags in your JSP page.</a:t>
            </a:r>
          </a:p>
          <a:p>
            <a:pPr marL="288925" lvl="0" algn="just"/>
            <a:r>
              <a:rPr lang="en-US" b="1" dirty="0" smtClean="0"/>
              <a:t>Syntax:</a:t>
            </a:r>
            <a:endParaRPr lang="en-US" dirty="0" smtClean="0"/>
          </a:p>
          <a:p>
            <a:pPr marL="288925" algn="just"/>
            <a:r>
              <a:rPr lang="en-US" dirty="0" smtClean="0"/>
              <a:t>The </a:t>
            </a:r>
            <a:r>
              <a:rPr lang="en-US" dirty="0" err="1" smtClean="0"/>
              <a:t>taglib</a:t>
            </a:r>
            <a:r>
              <a:rPr lang="en-US" dirty="0" smtClean="0"/>
              <a:t> directive follows the following syntax:</a:t>
            </a:r>
          </a:p>
          <a:p>
            <a:pPr marL="288925" algn="ctr"/>
            <a:r>
              <a:rPr lang="en-US" dirty="0" smtClean="0"/>
              <a:t>&lt;%@ </a:t>
            </a:r>
            <a:r>
              <a:rPr lang="en-US" dirty="0" err="1" smtClean="0"/>
              <a:t>taglib</a:t>
            </a:r>
            <a:r>
              <a:rPr lang="en-US" dirty="0" smtClean="0"/>
              <a:t> </a:t>
            </a:r>
            <a:r>
              <a:rPr lang="en-US" dirty="0" err="1" smtClean="0"/>
              <a:t>uri</a:t>
            </a:r>
            <a:r>
              <a:rPr lang="en-US" dirty="0" smtClean="0"/>
              <a:t>="</a:t>
            </a:r>
            <a:r>
              <a:rPr lang="en-US" dirty="0" err="1" smtClean="0"/>
              <a:t>uri</a:t>
            </a:r>
            <a:r>
              <a:rPr lang="en-US" dirty="0" smtClean="0"/>
              <a:t>" prefix="</a:t>
            </a:r>
            <a:r>
              <a:rPr lang="en-US" dirty="0" err="1" smtClean="0"/>
              <a:t>prefixOfTag</a:t>
            </a:r>
            <a:r>
              <a:rPr lang="en-US" dirty="0" smtClean="0"/>
              <a:t>" &gt;</a:t>
            </a:r>
          </a:p>
          <a:p>
            <a:pPr marL="288925" algn="just"/>
            <a:r>
              <a:rPr lang="en-US" dirty="0" smtClean="0"/>
              <a:t>Where the </a:t>
            </a:r>
            <a:r>
              <a:rPr lang="en-US" dirty="0" err="1" smtClean="0"/>
              <a:t>uri</a:t>
            </a:r>
            <a:r>
              <a:rPr lang="en-US" dirty="0" smtClean="0"/>
              <a:t> attribute value resolves to a location the container understands and the prefix attribute informs a container what bits of markup are custom actions.</a:t>
            </a:r>
          </a:p>
          <a:p>
            <a:pPr marL="288925" algn="just"/>
            <a:r>
              <a:rPr lang="en-US" dirty="0" smtClean="0"/>
              <a:t>One can write XML equivalent of the above syntax as follows:</a:t>
            </a:r>
          </a:p>
          <a:p>
            <a:pPr marL="288925" algn="just"/>
            <a:r>
              <a:rPr lang="en-US" dirty="0" smtClean="0"/>
              <a:t>&lt;</a:t>
            </a:r>
            <a:r>
              <a:rPr lang="en-US" dirty="0" err="1" smtClean="0"/>
              <a:t>jsp:directive.taglib</a:t>
            </a:r>
            <a:r>
              <a:rPr lang="en-US" dirty="0" smtClean="0"/>
              <a:t> </a:t>
            </a:r>
            <a:r>
              <a:rPr lang="en-US" dirty="0" err="1" smtClean="0"/>
              <a:t>uri</a:t>
            </a:r>
            <a:r>
              <a:rPr lang="en-US" dirty="0" smtClean="0"/>
              <a:t>="</a:t>
            </a:r>
            <a:r>
              <a:rPr lang="en-US" dirty="0" err="1" smtClean="0"/>
              <a:t>uri</a:t>
            </a:r>
            <a:r>
              <a:rPr lang="en-US" dirty="0" smtClean="0"/>
              <a:t>" prefix="</a:t>
            </a:r>
            <a:r>
              <a:rPr lang="en-US" dirty="0" err="1" smtClean="0"/>
              <a:t>prefixOfTag</a:t>
            </a:r>
            <a:r>
              <a:rPr lang="en-US" dirty="0" smtClean="0"/>
              <a:t>" /&gt;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3630504080"/>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3416320"/>
          </a:xfrm>
          <a:prstGeom prst="rect">
            <a:avLst/>
          </a:prstGeom>
          <a:noFill/>
        </p:spPr>
        <p:txBody>
          <a:bodyPr wrap="square" rtlCol="0">
            <a:spAutoFit/>
          </a:bodyPr>
          <a:lstStyle/>
          <a:p>
            <a:pPr marL="0" lvl="2"/>
            <a:r>
              <a:rPr lang="en-US" b="1" dirty="0" smtClean="0">
                <a:solidFill>
                  <a:srgbClr val="C00000"/>
                </a:solidFill>
              </a:rPr>
              <a:t>B)  JSP Tags:</a:t>
            </a:r>
            <a:endParaRPr lang="en-US" dirty="0" smtClean="0">
              <a:solidFill>
                <a:srgbClr val="C00000"/>
              </a:solidFill>
            </a:endParaRPr>
          </a:p>
          <a:p>
            <a:pPr marL="288925" algn="just"/>
            <a:r>
              <a:rPr lang="en-US" dirty="0" smtClean="0"/>
              <a:t>Another important syntax element of JSP are tags. JSP tags do not use &lt;%, but just the &lt; character.  A JSP tag is somewhat like an HTML tag. JSP tags can have a "start tag", a "tag body" and an "end tag". The start and end tag both use the tag name, enclosed in &lt; and &gt; characters. The end starts with a / character after the &lt; character. The tag names have an embedded colon character : in them, the part before the colon describes the type of the tag. </a:t>
            </a:r>
          </a:p>
          <a:p>
            <a:pPr marL="288925" algn="just"/>
            <a:r>
              <a:rPr lang="en-US" dirty="0" smtClean="0"/>
              <a:t>The </a:t>
            </a:r>
            <a:r>
              <a:rPr lang="en-US" dirty="0" err="1" smtClean="0"/>
              <a:t>JavaServer</a:t>
            </a:r>
            <a:r>
              <a:rPr lang="en-US" dirty="0" smtClean="0"/>
              <a:t> Pages Standard Tag Library (JSTL) is a collection of useful JSP tags which encapsulates core functionality common to many JSP applications. JSTL has support for common, structural tasks such as iteration and conditionals, tags for manipulating XML documents, internationalization tags, and SQL tags. The JSTL tags can be classified, according to their functions, into following JSTL tag library groups that can be used when creating a JSP page:</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Diagram 15"/>
          <p:cNvGraphicFramePr/>
          <p:nvPr/>
        </p:nvGraphicFramePr>
        <p:xfrm>
          <a:off x="1828800" y="3581400"/>
          <a:ext cx="6096000" cy="309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47530247"/>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2031325"/>
          </a:xfrm>
          <a:prstGeom prst="rect">
            <a:avLst/>
          </a:prstGeom>
          <a:noFill/>
        </p:spPr>
        <p:txBody>
          <a:bodyPr wrap="square" rtlCol="0">
            <a:spAutoFit/>
          </a:bodyPr>
          <a:lstStyle/>
          <a:p>
            <a:pPr marL="0" lvl="2"/>
            <a:r>
              <a:rPr lang="en-US" b="1" dirty="0" smtClean="0">
                <a:solidFill>
                  <a:srgbClr val="C00000"/>
                </a:solidFill>
              </a:rPr>
              <a:t>B)  JSP Tags:</a:t>
            </a:r>
            <a:endParaRPr lang="en-US" dirty="0" smtClean="0">
              <a:solidFill>
                <a:srgbClr val="C00000"/>
              </a:solidFill>
            </a:endParaRPr>
          </a:p>
          <a:p>
            <a:pPr lvl="0"/>
            <a:r>
              <a:rPr lang="en-US" b="1" dirty="0" smtClean="0"/>
              <a:t>1)  Core Tags:</a:t>
            </a:r>
            <a:endParaRPr lang="en-US" dirty="0" smtClean="0"/>
          </a:p>
          <a:p>
            <a:pPr marL="288925"/>
            <a:r>
              <a:rPr lang="en-US" dirty="0" smtClean="0"/>
              <a:t>The core group of tags are the most frequently used JSTL tags. Following is the syntax to include JSTL Core library in your JSP:</a:t>
            </a:r>
          </a:p>
          <a:p>
            <a:pPr marL="288925"/>
            <a:r>
              <a:rPr lang="en-US" dirty="0" smtClean="0"/>
              <a:t>&lt;%@ </a:t>
            </a:r>
            <a:r>
              <a:rPr lang="en-US" dirty="0" err="1" smtClean="0"/>
              <a:t>taglib</a:t>
            </a:r>
            <a:r>
              <a:rPr lang="en-US" dirty="0" smtClean="0"/>
              <a:t> prefix="c" </a:t>
            </a:r>
          </a:p>
          <a:p>
            <a:pPr marL="288925"/>
            <a:r>
              <a:rPr lang="en-US" dirty="0" smtClean="0"/>
              <a:t>           </a:t>
            </a:r>
            <a:r>
              <a:rPr lang="en-US" dirty="0" err="1" smtClean="0"/>
              <a:t>uri</a:t>
            </a:r>
            <a:r>
              <a:rPr lang="en-US" dirty="0" smtClean="0"/>
              <a:t>="http://java.sun.com/jsp/jstl/core" %&gt;</a:t>
            </a:r>
          </a:p>
          <a:p>
            <a:pPr marL="288925"/>
            <a:r>
              <a:rPr lang="en-US" dirty="0" smtClean="0"/>
              <a:t>There are following Core JSTL Tags: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8" name="Table 17"/>
          <p:cNvGraphicFramePr>
            <a:graphicFrameLocks noGrp="1"/>
          </p:cNvGraphicFramePr>
          <p:nvPr/>
        </p:nvGraphicFramePr>
        <p:xfrm>
          <a:off x="381000" y="2743200"/>
          <a:ext cx="8610600" cy="4032363"/>
        </p:xfrm>
        <a:graphic>
          <a:graphicData uri="http://schemas.openxmlformats.org/drawingml/2006/table">
            <a:tbl>
              <a:tblPr/>
              <a:tblGrid>
                <a:gridCol w="1524000"/>
                <a:gridCol w="7086600"/>
              </a:tblGrid>
              <a:tr h="150519">
                <a:tc>
                  <a:txBody>
                    <a:bodyPr/>
                    <a:lstStyle/>
                    <a:p>
                      <a:pPr marL="0" marR="0" algn="ctr">
                        <a:lnSpc>
                          <a:spcPct val="115000"/>
                        </a:lnSpc>
                        <a:spcBef>
                          <a:spcPts val="0"/>
                        </a:spcBef>
                        <a:spcAft>
                          <a:spcPts val="0"/>
                        </a:spcAft>
                      </a:pPr>
                      <a:r>
                        <a:rPr lang="en-US" sz="1200" b="1">
                          <a:latin typeface="Arial"/>
                          <a:ea typeface="Times New Roman"/>
                          <a:cs typeface="Times New Roman"/>
                        </a:rPr>
                        <a:t>Tag</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rial"/>
                          <a:ea typeface="Times New Roman"/>
                          <a:cs typeface="Times New Roman"/>
                        </a:rPr>
                        <a:t>Description</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2"/>
                        </a:rPr>
                        <a:t>&lt;c:out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Like &lt;%= ... &gt;, but for expressions.</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3"/>
                        </a:rPr>
                        <a:t>&lt;c:set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Sets the result of an expression evaluation in a 'scope'</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598">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4"/>
                        </a:rPr>
                        <a:t>&lt;c:remove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Removes a scoped variable (from a particular scope, if specified).</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361">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5"/>
                        </a:rPr>
                        <a:t>&lt;c:catch&gt;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Catches any Throwable that occurs in its body and optionally exposes it.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124">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6"/>
                        </a:rPr>
                        <a:t>&lt;c:if&gt;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Simple conditional tag which evalutes its body if the supplied condition is true.</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7"/>
                        </a:rPr>
                        <a:t>&lt;c:choose&gt;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Simple conditional tag that establishes a context for mutually exclusive conditional operations, marked by &lt;when&gt; and &lt;otherwise&gt;.</a:t>
                      </a:r>
                      <a:endParaRPr lang="en-US" sz="1200" dirty="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7"/>
                        </a:rPr>
                        <a:t>&lt;c:when&gt;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Subtag of &lt;choose&gt; that includes its body if its condition evalutes to 'true'.</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7"/>
                        </a:rPr>
                        <a:t>&lt;c:otherwise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Subtag of &lt;choose&gt; that follows &lt;when&gt; tags and runs only if all of the prior conditions evaluated to 'false'.</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515">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8"/>
                        </a:rPr>
                        <a:t>&lt;c:import&gt;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Retrieves an absolute or relative URL and exposes its contents to either the page, a String in 'var' or a Reader in 'varReader'.</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9"/>
                        </a:rPr>
                        <a:t>&lt;c:forEach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The basic iteration tag, accepting many different collection types and supporting </a:t>
                      </a:r>
                      <a:r>
                        <a:rPr lang="en-US" sz="1200" dirty="0" err="1">
                          <a:latin typeface="Arial"/>
                          <a:ea typeface="Times New Roman"/>
                          <a:cs typeface="Times New Roman"/>
                        </a:rPr>
                        <a:t>subsetting</a:t>
                      </a:r>
                      <a:r>
                        <a:rPr lang="en-US" sz="1200" dirty="0">
                          <a:latin typeface="Arial"/>
                          <a:ea typeface="Times New Roman"/>
                          <a:cs typeface="Times New Roman"/>
                        </a:rPr>
                        <a:t> and other functionality.</a:t>
                      </a:r>
                      <a:endParaRPr lang="en-US" sz="1200" dirty="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9"/>
                        </a:rPr>
                        <a:t>&lt;c:forTokens&gt;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Iterates over tokens, separated by the supplied </a:t>
                      </a:r>
                      <a:r>
                        <a:rPr lang="en-US" sz="1200" dirty="0" err="1">
                          <a:latin typeface="Arial"/>
                          <a:ea typeface="Times New Roman"/>
                          <a:cs typeface="Times New Roman"/>
                        </a:rPr>
                        <a:t>delimeters</a:t>
                      </a:r>
                      <a:r>
                        <a:rPr lang="en-US" sz="1200" dirty="0">
                          <a:latin typeface="Arial"/>
                          <a:ea typeface="Times New Roman"/>
                          <a:cs typeface="Times New Roman"/>
                        </a:rPr>
                        <a:t>.</a:t>
                      </a:r>
                      <a:endParaRPr lang="en-US" sz="1200" dirty="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10"/>
                        </a:rPr>
                        <a:t>&lt;c:param&gt;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Adds a parameter to a containing 'import' tag's URL.</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11"/>
                        </a:rPr>
                        <a:t>&lt;c:redirect &gt;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Redirects to a new URL.</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a:txBody>
                    <a:bodyPr/>
                    <a:lstStyle/>
                    <a:p>
                      <a:pPr marL="0" marR="0" algn="ctr">
                        <a:lnSpc>
                          <a:spcPct val="115000"/>
                        </a:lnSpc>
                        <a:spcBef>
                          <a:spcPts val="0"/>
                        </a:spcBef>
                        <a:spcAft>
                          <a:spcPts val="0"/>
                        </a:spcAft>
                      </a:pPr>
                      <a:r>
                        <a:rPr lang="en-US" sz="1200" b="1" u="none" strike="noStrike">
                          <a:solidFill>
                            <a:srgbClr val="0000FF"/>
                          </a:solidFill>
                          <a:latin typeface="Arial"/>
                          <a:ea typeface="Times New Roman"/>
                          <a:cs typeface="Times New Roman"/>
                          <a:hlinkClick r:id="rId12"/>
                        </a:rPr>
                        <a:t>&lt;c:url&gt;</a:t>
                      </a:r>
                      <a:endParaRPr lang="en-US" sz="120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Creates a URL with optional query parameters.</a:t>
                      </a:r>
                      <a:endParaRPr lang="en-US" sz="1200" dirty="0">
                        <a:latin typeface="Calibri"/>
                        <a:ea typeface="Calibri"/>
                        <a:cs typeface="Times New Roman"/>
                      </a:endParaRPr>
                    </a:p>
                  </a:txBody>
                  <a:tcPr marL="53544" marR="53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10908632"/>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2308324"/>
          </a:xfrm>
          <a:prstGeom prst="rect">
            <a:avLst/>
          </a:prstGeom>
          <a:noFill/>
        </p:spPr>
        <p:txBody>
          <a:bodyPr wrap="square" rtlCol="0">
            <a:spAutoFit/>
          </a:bodyPr>
          <a:lstStyle/>
          <a:p>
            <a:pPr marL="0" lvl="2"/>
            <a:r>
              <a:rPr lang="en-US" b="1" dirty="0" smtClean="0">
                <a:solidFill>
                  <a:srgbClr val="C00000"/>
                </a:solidFill>
              </a:rPr>
              <a:t>B)  JSP Tags:</a:t>
            </a:r>
            <a:endParaRPr lang="en-US" dirty="0" smtClean="0">
              <a:solidFill>
                <a:srgbClr val="C00000"/>
              </a:solidFill>
            </a:endParaRPr>
          </a:p>
          <a:p>
            <a:pPr lvl="0"/>
            <a:r>
              <a:rPr lang="en-US" b="1" dirty="0" smtClean="0"/>
              <a:t>2)  Formatting Tags:</a:t>
            </a:r>
            <a:endParaRPr lang="en-US" dirty="0" smtClean="0"/>
          </a:p>
          <a:p>
            <a:pPr marL="288925"/>
            <a:r>
              <a:rPr lang="en-US" dirty="0" smtClean="0"/>
              <a:t>The JSTL formatting tags are used to format and display text, the date, the time, and numbers for internationalized Web sites. Following is the syntax to include Formatting library in your JSP:</a:t>
            </a:r>
          </a:p>
          <a:p>
            <a:pPr marL="288925"/>
            <a:r>
              <a:rPr lang="en-US" dirty="0" smtClean="0"/>
              <a:t>&lt;%@ </a:t>
            </a:r>
            <a:r>
              <a:rPr lang="en-US" dirty="0" err="1" smtClean="0"/>
              <a:t>taglib</a:t>
            </a:r>
            <a:r>
              <a:rPr lang="en-US" dirty="0" smtClean="0"/>
              <a:t> prefix="</a:t>
            </a:r>
            <a:r>
              <a:rPr lang="en-US" dirty="0" err="1" smtClean="0"/>
              <a:t>fmt</a:t>
            </a:r>
            <a:r>
              <a:rPr lang="en-US" dirty="0" smtClean="0"/>
              <a:t>" </a:t>
            </a:r>
          </a:p>
          <a:p>
            <a:pPr marL="288925"/>
            <a:r>
              <a:rPr lang="en-US" dirty="0" smtClean="0"/>
              <a:t>           </a:t>
            </a:r>
            <a:r>
              <a:rPr lang="en-US" dirty="0" err="1" smtClean="0"/>
              <a:t>uri</a:t>
            </a:r>
            <a:r>
              <a:rPr lang="en-US" dirty="0" smtClean="0"/>
              <a:t>="http://java.sun.com/jsp/jstl/fmt" %&gt;</a:t>
            </a:r>
          </a:p>
          <a:p>
            <a:pPr marL="288925"/>
            <a:r>
              <a:rPr lang="en-US" dirty="0" smtClean="0"/>
              <a:t>Following is the list of Formatting JSTL Tags: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Table 15"/>
          <p:cNvGraphicFramePr>
            <a:graphicFrameLocks noGrp="1"/>
          </p:cNvGraphicFramePr>
          <p:nvPr/>
        </p:nvGraphicFramePr>
        <p:xfrm>
          <a:off x="381000" y="3048000"/>
          <a:ext cx="8610600" cy="3562580"/>
        </p:xfrm>
        <a:graphic>
          <a:graphicData uri="http://schemas.openxmlformats.org/drawingml/2006/table">
            <a:tbl>
              <a:tblPr/>
              <a:tblGrid>
                <a:gridCol w="2209800"/>
                <a:gridCol w="6400800"/>
              </a:tblGrid>
              <a:tr h="184727">
                <a:tc>
                  <a:txBody>
                    <a:bodyPr/>
                    <a:lstStyle/>
                    <a:p>
                      <a:pPr marL="0" marR="0" algn="ctr">
                        <a:lnSpc>
                          <a:spcPct val="115000"/>
                        </a:lnSpc>
                        <a:spcBef>
                          <a:spcPts val="0"/>
                        </a:spcBef>
                        <a:spcAft>
                          <a:spcPts val="0"/>
                        </a:spcAft>
                      </a:pPr>
                      <a:r>
                        <a:rPr lang="en-US" sz="1400" b="1">
                          <a:latin typeface="Arial"/>
                          <a:ea typeface="Times New Roman"/>
                          <a:cs typeface="Times New Roman"/>
                        </a:rPr>
                        <a:t>Tag</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Times New Roman"/>
                          <a:cs typeface="Times New Roman"/>
                        </a:rPr>
                        <a:t>Description</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414">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2"/>
                        </a:rPr>
                        <a:t>&lt;fmt:formatNumber&gt;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To render numerical value with specific precision or format.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959">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3"/>
                        </a:rPr>
                        <a:t>&lt;fmt:parseNumber&gt;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Parses the string representation of a number, currency, or percentage.</a:t>
                      </a:r>
                      <a:endParaRPr lang="en-US" sz="1400" dirty="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441">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4"/>
                        </a:rPr>
                        <a:t>&lt;fmt:formatDate&gt;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Formats a date and/or time using the supplied styles and pattern</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5"/>
                        </a:rPr>
                        <a:t>&lt;fmt:parseDate&gt;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Parses the string representation of a date and/or time</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6"/>
                        </a:rPr>
                        <a:t>&lt;fmt:bundle&gt;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Loads a resource bundle to be used by its tag body.</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69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7"/>
                        </a:rPr>
                        <a:t>&lt;fmt:setLocale&gt;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Stores the given locale in the locale configuration variable.</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84">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8"/>
                        </a:rPr>
                        <a:t>&lt;fmt:setBundle&gt;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Loads a resource bundle and stores it in the named scoped variable or the bundle configuration variable.</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826">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9"/>
                        </a:rPr>
                        <a:t>&lt;fmt:timeZone&gt;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Specifies the time zone for any time formatting or parsing actions nested in its body.</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10"/>
                        </a:rPr>
                        <a:t>&lt;fmt:setTimeZone&gt;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Stores the given time zone in the time zone configuration variable</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727">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11"/>
                        </a:rPr>
                        <a:t>&lt;fmt:message&gt;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To display an internationalized message.</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727">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12"/>
                        </a:rPr>
                        <a:t>&lt;fmt:requestEncoding&gt;</a:t>
                      </a:r>
                      <a:endParaRPr lang="en-US" sz="14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Sets the request character encoding</a:t>
                      </a:r>
                      <a:endParaRPr lang="en-US" sz="1400" dirty="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273330449"/>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2308324"/>
          </a:xfrm>
          <a:prstGeom prst="rect">
            <a:avLst/>
          </a:prstGeom>
          <a:noFill/>
        </p:spPr>
        <p:txBody>
          <a:bodyPr wrap="square" rtlCol="0">
            <a:spAutoFit/>
          </a:bodyPr>
          <a:lstStyle/>
          <a:p>
            <a:pPr marL="0" lvl="2"/>
            <a:r>
              <a:rPr lang="en-US" b="1" dirty="0" smtClean="0">
                <a:solidFill>
                  <a:srgbClr val="C00000"/>
                </a:solidFill>
              </a:rPr>
              <a:t>B)  JSP Tags:</a:t>
            </a:r>
            <a:endParaRPr lang="en-US" dirty="0" smtClean="0">
              <a:solidFill>
                <a:srgbClr val="C00000"/>
              </a:solidFill>
            </a:endParaRPr>
          </a:p>
          <a:p>
            <a:pPr lvl="0"/>
            <a:r>
              <a:rPr lang="en-US" b="1" dirty="0" smtClean="0"/>
              <a:t>3)  SQL Tags:</a:t>
            </a:r>
            <a:endParaRPr lang="en-US" dirty="0" smtClean="0"/>
          </a:p>
          <a:p>
            <a:pPr marL="288925"/>
            <a:r>
              <a:rPr lang="en-US" dirty="0" smtClean="0"/>
              <a:t>The JSTL SQL tag library provides tags for interacting with relational databases (RDBMSs) such as Oracle, </a:t>
            </a:r>
            <a:r>
              <a:rPr lang="en-US" dirty="0" err="1" smtClean="0"/>
              <a:t>mySQL</a:t>
            </a:r>
            <a:r>
              <a:rPr lang="en-US" dirty="0" smtClean="0"/>
              <a:t>, or Microsoft SQL Server. Following is the syntax to include JSTL SQL library in your JSP:</a:t>
            </a:r>
          </a:p>
          <a:p>
            <a:pPr marL="288925"/>
            <a:r>
              <a:rPr lang="en-US" dirty="0" smtClean="0"/>
              <a:t>&lt;%@ </a:t>
            </a:r>
            <a:r>
              <a:rPr lang="en-US" dirty="0" err="1" smtClean="0"/>
              <a:t>taglib</a:t>
            </a:r>
            <a:r>
              <a:rPr lang="en-US" dirty="0" smtClean="0"/>
              <a:t> prefix="</a:t>
            </a:r>
            <a:r>
              <a:rPr lang="en-US" dirty="0" err="1" smtClean="0"/>
              <a:t>sql</a:t>
            </a:r>
            <a:r>
              <a:rPr lang="en-US" dirty="0" smtClean="0"/>
              <a:t>" </a:t>
            </a:r>
          </a:p>
          <a:p>
            <a:pPr marL="288925"/>
            <a:r>
              <a:rPr lang="en-US" dirty="0" smtClean="0"/>
              <a:t>           </a:t>
            </a:r>
            <a:r>
              <a:rPr lang="en-US" dirty="0" err="1" smtClean="0"/>
              <a:t>uri</a:t>
            </a:r>
            <a:r>
              <a:rPr lang="en-US" dirty="0" smtClean="0"/>
              <a:t>="http://java.sun.com/jsp/jstl/sql" %&gt;</a:t>
            </a:r>
          </a:p>
          <a:p>
            <a:pPr marL="288925"/>
            <a:r>
              <a:rPr lang="en-US" dirty="0" smtClean="0"/>
              <a:t>Following is the list of SQL JSTL Tags: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8" name="Table 17"/>
          <p:cNvGraphicFramePr>
            <a:graphicFrameLocks noGrp="1"/>
          </p:cNvGraphicFramePr>
          <p:nvPr/>
        </p:nvGraphicFramePr>
        <p:xfrm>
          <a:off x="381000" y="3124200"/>
          <a:ext cx="8534400" cy="1962912"/>
        </p:xfrm>
        <a:graphic>
          <a:graphicData uri="http://schemas.openxmlformats.org/drawingml/2006/table">
            <a:tbl>
              <a:tblPr/>
              <a:tblGrid>
                <a:gridCol w="2362200"/>
                <a:gridCol w="6172200"/>
              </a:tblGrid>
              <a:tr h="0">
                <a:tc>
                  <a:txBody>
                    <a:bodyPr/>
                    <a:lstStyle/>
                    <a:p>
                      <a:pPr marL="0" marR="0" algn="ctr">
                        <a:lnSpc>
                          <a:spcPct val="115000"/>
                        </a:lnSpc>
                        <a:spcBef>
                          <a:spcPts val="0"/>
                        </a:spcBef>
                        <a:spcAft>
                          <a:spcPts val="0"/>
                        </a:spcAft>
                      </a:pPr>
                      <a:r>
                        <a:rPr lang="en-US" sz="1400" b="1" dirty="0">
                          <a:latin typeface="Arial"/>
                          <a:ea typeface="Times New Roman"/>
                          <a:cs typeface="Times New Roman"/>
                        </a:rPr>
                        <a:t>Tag</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Times New Roman"/>
                          <a:cs typeface="Times New Roman"/>
                        </a:rPr>
                        <a:t>Description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2"/>
                        </a:rPr>
                        <a:t>&lt;sql:setDataSource&gt;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Creates a simple </a:t>
                      </a:r>
                      <a:r>
                        <a:rPr lang="en-US" sz="1400" dirty="0" err="1">
                          <a:latin typeface="Arial"/>
                          <a:ea typeface="Times New Roman"/>
                          <a:cs typeface="Times New Roman"/>
                        </a:rPr>
                        <a:t>DataSource</a:t>
                      </a:r>
                      <a:r>
                        <a:rPr lang="en-US" sz="1400" dirty="0">
                          <a:latin typeface="Arial"/>
                          <a:ea typeface="Times New Roman"/>
                          <a:cs typeface="Times New Roman"/>
                        </a:rPr>
                        <a:t> suitable only for prototyping</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dirty="0">
                          <a:solidFill>
                            <a:srgbClr val="0000FF"/>
                          </a:solidFill>
                          <a:latin typeface="Arial"/>
                          <a:ea typeface="Times New Roman"/>
                          <a:cs typeface="Times New Roman"/>
                          <a:hlinkClick r:id="rId3"/>
                        </a:rPr>
                        <a:t>&lt;</a:t>
                      </a:r>
                      <a:r>
                        <a:rPr lang="en-US" sz="1400" b="1" u="none" strike="noStrike" dirty="0" err="1">
                          <a:solidFill>
                            <a:srgbClr val="0000FF"/>
                          </a:solidFill>
                          <a:latin typeface="Arial"/>
                          <a:ea typeface="Times New Roman"/>
                          <a:cs typeface="Times New Roman"/>
                          <a:hlinkClick r:id="rId3"/>
                        </a:rPr>
                        <a:t>sql:query</a:t>
                      </a:r>
                      <a:r>
                        <a:rPr lang="en-US" sz="1400" b="1" u="none" strike="noStrike" dirty="0">
                          <a:solidFill>
                            <a:srgbClr val="0000FF"/>
                          </a:solidFill>
                          <a:latin typeface="Arial"/>
                          <a:ea typeface="Times New Roman"/>
                          <a:cs typeface="Times New Roman"/>
                          <a:hlinkClick r:id="rId3"/>
                        </a:rPr>
                        <a:t>&gt;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Executes the SQL query defined in its body or through the </a:t>
                      </a:r>
                      <a:r>
                        <a:rPr lang="en-US" sz="1400" dirty="0" err="1">
                          <a:latin typeface="Arial"/>
                          <a:ea typeface="Times New Roman"/>
                          <a:cs typeface="Times New Roman"/>
                        </a:rPr>
                        <a:t>sql</a:t>
                      </a:r>
                      <a:r>
                        <a:rPr lang="en-US" sz="1400" dirty="0">
                          <a:latin typeface="Arial"/>
                          <a:ea typeface="Times New Roman"/>
                          <a:cs typeface="Times New Roman"/>
                        </a:rPr>
                        <a:t> attribute.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4"/>
                        </a:rPr>
                        <a:t>&lt;sql:update&gt;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Executes the SQL update defined in its body or through the </a:t>
                      </a:r>
                      <a:r>
                        <a:rPr lang="en-US" sz="1400" dirty="0" err="1">
                          <a:latin typeface="Arial"/>
                          <a:ea typeface="Times New Roman"/>
                          <a:cs typeface="Times New Roman"/>
                        </a:rPr>
                        <a:t>sql</a:t>
                      </a:r>
                      <a:r>
                        <a:rPr lang="en-US" sz="1400" dirty="0">
                          <a:latin typeface="Arial"/>
                          <a:ea typeface="Times New Roman"/>
                          <a:cs typeface="Times New Roman"/>
                        </a:rPr>
                        <a:t> attribute.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5"/>
                        </a:rPr>
                        <a:t>&lt;sql:param&gt;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Sets a parameter in an SQL statement to the specified value.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6"/>
                        </a:rPr>
                        <a:t>&lt;sql:dateParam&gt;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Sets a parameter in an SQL statement to the specified java.util.Date value.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7"/>
                        </a:rPr>
                        <a:t>&lt;sql:transaction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Provides nested database action elements with a shared Connection, set up to execute all statements as one transaction.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000214208"/>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2585323"/>
          </a:xfrm>
          <a:prstGeom prst="rect">
            <a:avLst/>
          </a:prstGeom>
          <a:noFill/>
        </p:spPr>
        <p:txBody>
          <a:bodyPr wrap="square" rtlCol="0">
            <a:spAutoFit/>
          </a:bodyPr>
          <a:lstStyle/>
          <a:p>
            <a:pPr marL="0" lvl="2"/>
            <a:r>
              <a:rPr lang="en-US" b="1" dirty="0" smtClean="0">
                <a:solidFill>
                  <a:srgbClr val="C00000"/>
                </a:solidFill>
              </a:rPr>
              <a:t>B)  JSP Tags:</a:t>
            </a:r>
            <a:endParaRPr lang="en-US" dirty="0" smtClean="0">
              <a:solidFill>
                <a:srgbClr val="C00000"/>
              </a:solidFill>
            </a:endParaRPr>
          </a:p>
          <a:p>
            <a:pPr lvl="0"/>
            <a:r>
              <a:rPr lang="en-US" b="1" dirty="0" smtClean="0"/>
              <a:t>4)  XML Tags:</a:t>
            </a:r>
            <a:endParaRPr lang="en-US" dirty="0" smtClean="0"/>
          </a:p>
          <a:p>
            <a:pPr marL="288925" algn="just"/>
            <a:r>
              <a:rPr lang="en-US" dirty="0" smtClean="0"/>
              <a:t>The JSTL XML tags provide a JSP-centric way of creating and manipulating XML documents. Following is the syntax to include JSTL XML library in your JSP. The JSTL XML tag library has custom tags for interacting with XML data. This includes parsing XML, transforming XML data, and flow control based on </a:t>
            </a:r>
            <a:r>
              <a:rPr lang="en-US" dirty="0" err="1" smtClean="0"/>
              <a:t>XPath</a:t>
            </a:r>
            <a:r>
              <a:rPr lang="en-US" dirty="0" smtClean="0"/>
              <a:t> expressions.</a:t>
            </a:r>
          </a:p>
          <a:p>
            <a:pPr marL="288925"/>
            <a:r>
              <a:rPr lang="en-US" dirty="0" smtClean="0"/>
              <a:t>&lt;%@ </a:t>
            </a:r>
            <a:r>
              <a:rPr lang="en-US" dirty="0" err="1" smtClean="0"/>
              <a:t>taglib</a:t>
            </a:r>
            <a:r>
              <a:rPr lang="en-US" dirty="0" smtClean="0"/>
              <a:t> prefix="x" </a:t>
            </a:r>
          </a:p>
          <a:p>
            <a:pPr marL="288925"/>
            <a:r>
              <a:rPr lang="en-US" dirty="0" smtClean="0"/>
              <a:t>           </a:t>
            </a:r>
            <a:r>
              <a:rPr lang="en-US" dirty="0" err="1" smtClean="0"/>
              <a:t>uri</a:t>
            </a:r>
            <a:r>
              <a:rPr lang="en-US" dirty="0" smtClean="0"/>
              <a:t>="http://java.sun.com/jsp/jstl/xml" %&gt;</a:t>
            </a:r>
          </a:p>
          <a:p>
            <a:pPr marL="288925"/>
            <a:r>
              <a:rPr lang="en-US" dirty="0" smtClean="0"/>
              <a:t>Following is the list of XML JSTL Tags: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Table 15"/>
          <p:cNvGraphicFramePr>
            <a:graphicFrameLocks noGrp="1"/>
          </p:cNvGraphicFramePr>
          <p:nvPr/>
        </p:nvGraphicFramePr>
        <p:xfrm>
          <a:off x="381000" y="3352800"/>
          <a:ext cx="8610600" cy="3435096"/>
        </p:xfrm>
        <a:graphic>
          <a:graphicData uri="http://schemas.openxmlformats.org/drawingml/2006/table">
            <a:tbl>
              <a:tblPr/>
              <a:tblGrid>
                <a:gridCol w="1600200"/>
                <a:gridCol w="7010400"/>
              </a:tblGrid>
              <a:tr h="0">
                <a:tc>
                  <a:txBody>
                    <a:bodyPr/>
                    <a:lstStyle/>
                    <a:p>
                      <a:pPr marL="0" marR="0" algn="ctr">
                        <a:lnSpc>
                          <a:spcPct val="115000"/>
                        </a:lnSpc>
                        <a:spcBef>
                          <a:spcPts val="0"/>
                        </a:spcBef>
                        <a:spcAft>
                          <a:spcPts val="0"/>
                        </a:spcAft>
                      </a:pPr>
                      <a:r>
                        <a:rPr lang="en-US" sz="1400" b="1">
                          <a:latin typeface="Arial"/>
                          <a:ea typeface="Times New Roman"/>
                          <a:cs typeface="Times New Roman"/>
                        </a:rPr>
                        <a:t>Tag</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Times New Roman"/>
                          <a:cs typeface="Times New Roman"/>
                        </a:rPr>
                        <a:t>Description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2"/>
                        </a:rPr>
                        <a:t>&lt;x:out&gt;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Like &lt;%= ... &gt;, but for XPath expressions.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3"/>
                        </a:rPr>
                        <a:t>&lt;x:parse&gt;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Use to parse XML data specified either via an attribute or in the tag body.</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4"/>
                        </a:rPr>
                        <a:t>&lt;x:set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Sets a variable to the value of an </a:t>
                      </a:r>
                      <a:r>
                        <a:rPr lang="en-US" sz="1400" dirty="0" err="1">
                          <a:latin typeface="Arial"/>
                          <a:ea typeface="Times New Roman"/>
                          <a:cs typeface="Times New Roman"/>
                        </a:rPr>
                        <a:t>XPath</a:t>
                      </a:r>
                      <a:r>
                        <a:rPr lang="en-US" sz="1400" dirty="0">
                          <a:latin typeface="Arial"/>
                          <a:ea typeface="Times New Roman"/>
                          <a:cs typeface="Times New Roman"/>
                        </a:rPr>
                        <a:t> expression.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5"/>
                        </a:rPr>
                        <a:t>&lt;x:if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Evaluates a test XPath expression and if it is true, it processes its body. If the test condition is false, the body is ignored.</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6"/>
                        </a:rPr>
                        <a:t>&lt;x:forEach&gt;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To loop over nodes in an XML document.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7"/>
                        </a:rPr>
                        <a:t>&lt;x:choose&gt;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Simple conditional tag that establishes a context for mutually exclusive conditional operations, marked by &lt;when&gt; and &lt;otherwise&gt;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7"/>
                        </a:rPr>
                        <a:t>&lt;x:when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Subtag of &lt;choose&gt; that includes its body if its expression evalutes to 'true'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7"/>
                        </a:rPr>
                        <a:t>&lt;x:otherwise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Subtag of &lt;choose&gt; that follows &lt;when&gt; tags and runs only if all of the prior conditions evaluated to 'false'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8"/>
                        </a:rPr>
                        <a:t>&lt;x:transform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Applies an XSL transformation on a XML document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u="none" strike="noStrike">
                          <a:solidFill>
                            <a:srgbClr val="0000FF"/>
                          </a:solidFill>
                          <a:latin typeface="Arial"/>
                          <a:ea typeface="Times New Roman"/>
                          <a:cs typeface="Times New Roman"/>
                          <a:hlinkClick r:id="rId9"/>
                        </a:rPr>
                        <a:t>&lt;x:param &gt;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Use along with the transform tag to set a parameter in the XSLT </a:t>
                      </a:r>
                      <a:r>
                        <a:rPr lang="en-US" sz="1400" dirty="0" err="1">
                          <a:latin typeface="Arial"/>
                          <a:ea typeface="Times New Roman"/>
                          <a:cs typeface="Times New Roman"/>
                        </a:rPr>
                        <a:t>stylesheet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930517883"/>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2585323"/>
          </a:xfrm>
          <a:prstGeom prst="rect">
            <a:avLst/>
          </a:prstGeom>
          <a:noFill/>
        </p:spPr>
        <p:txBody>
          <a:bodyPr wrap="square" rtlCol="0">
            <a:spAutoFit/>
          </a:bodyPr>
          <a:lstStyle/>
          <a:p>
            <a:pPr marL="0" lvl="2"/>
            <a:r>
              <a:rPr lang="en-US" b="1" dirty="0" smtClean="0">
                <a:solidFill>
                  <a:srgbClr val="C00000"/>
                </a:solidFill>
              </a:rPr>
              <a:t>C)  Scripting Elements:</a:t>
            </a:r>
            <a:endParaRPr lang="en-US" dirty="0" smtClean="0">
              <a:solidFill>
                <a:srgbClr val="C00000"/>
              </a:solidFill>
            </a:endParaRPr>
          </a:p>
          <a:p>
            <a:pPr marL="288925" algn="just"/>
            <a:r>
              <a:rPr lang="en-US" dirty="0" smtClean="0"/>
              <a:t>Scripting elements are used to insert java codes into JSP pages. To manipulate objects and perform some computation on an object or runtime value, scripting elements are commonly used. The cause of many a mangled design have been scripting elements; Java code is usually needed because the separation of presentation and business logic is not defined well enough in the application. Therefore, you end up with a big mess of code interlaced with presentation when, in fact, this should not be the case. As an alternative to scripting elements, the JSP 2.0 adds the much cleaner and readable EL expressions. There are three scripting element types. These are declarations, </a:t>
            </a:r>
            <a:r>
              <a:rPr lang="en-US" dirty="0" err="1" smtClean="0"/>
              <a:t>scriptlets</a:t>
            </a:r>
            <a:r>
              <a:rPr lang="en-US" dirty="0" smtClean="0"/>
              <a:t> and expressions.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8" name="Diagram 17"/>
          <p:cNvGraphicFramePr/>
          <p:nvPr/>
        </p:nvGraphicFramePr>
        <p:xfrm>
          <a:off x="1524000" y="3124200"/>
          <a:ext cx="6096000" cy="347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07992237"/>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762000"/>
            <a:ext cx="9144000" cy="5632311"/>
          </a:xfrm>
          <a:prstGeom prst="rect">
            <a:avLst/>
          </a:prstGeom>
          <a:noFill/>
        </p:spPr>
        <p:txBody>
          <a:bodyPr wrap="square" rtlCol="0">
            <a:spAutoFit/>
          </a:bodyPr>
          <a:lstStyle/>
          <a:p>
            <a:pPr marL="0" lvl="2"/>
            <a:r>
              <a:rPr lang="en-US" b="1" dirty="0" smtClean="0">
                <a:solidFill>
                  <a:srgbClr val="C00000"/>
                </a:solidFill>
              </a:rPr>
              <a:t>C)  Scripting Elements:</a:t>
            </a:r>
            <a:endParaRPr lang="en-US" dirty="0" smtClean="0">
              <a:solidFill>
                <a:srgbClr val="C00000"/>
              </a:solidFill>
            </a:endParaRPr>
          </a:p>
          <a:p>
            <a:pPr lvl="0"/>
            <a:r>
              <a:rPr lang="en-US" b="1" dirty="0" smtClean="0"/>
              <a:t>1)  Declarations:</a:t>
            </a:r>
            <a:endParaRPr lang="en-US" dirty="0" smtClean="0"/>
          </a:p>
          <a:p>
            <a:pPr marL="288925" algn="just"/>
            <a:r>
              <a:rPr lang="en-US" dirty="0" smtClean="0"/>
              <a:t>In the scripting language used in a JSP page, declarations declare variables and methods. According to the syntax of the scripting language being used, a declaration must be a complete declarative statement. To define variables and methods of instance scope, it is used. Variables defined in declarations may be accessed from multiple threads, so they must be thread safe. </a:t>
            </a:r>
          </a:p>
          <a:p>
            <a:pPr lvl="0" algn="just"/>
            <a:r>
              <a:rPr lang="en-US" b="1" dirty="0" smtClean="0"/>
              <a:t>2)  </a:t>
            </a:r>
            <a:r>
              <a:rPr lang="en-US" b="1" dirty="0" err="1" smtClean="0"/>
              <a:t>Scriptlets</a:t>
            </a:r>
            <a:r>
              <a:rPr lang="en-US" b="1" dirty="0" smtClean="0"/>
              <a:t>:</a:t>
            </a:r>
            <a:endParaRPr lang="en-US" dirty="0" smtClean="0"/>
          </a:p>
          <a:p>
            <a:pPr marL="288925" algn="just"/>
            <a:r>
              <a:rPr lang="en-US" dirty="0" smtClean="0"/>
              <a:t>One can define a </a:t>
            </a:r>
            <a:r>
              <a:rPr lang="en-US" dirty="0" err="1" smtClean="0"/>
              <a:t>scriptlet</a:t>
            </a:r>
            <a:r>
              <a:rPr lang="en-US" dirty="0" smtClean="0"/>
              <a:t> as a chunk of java code which is executed at runtime. Scripting can do just about anything you can do in lava and therefore can affect the current out variable. It is typical that </a:t>
            </a:r>
            <a:r>
              <a:rPr lang="en-US" dirty="0" err="1" smtClean="0"/>
              <a:t>scriptlets</a:t>
            </a:r>
            <a:r>
              <a:rPr lang="en-US" dirty="0" smtClean="0"/>
              <a:t> are intermingled with template text. Since each section of </a:t>
            </a:r>
            <a:r>
              <a:rPr lang="en-US" dirty="0" err="1" smtClean="0"/>
              <a:t>scriptlet</a:t>
            </a:r>
            <a:r>
              <a:rPr lang="en-US" dirty="0" smtClean="0"/>
              <a:t> has to be contained </a:t>
            </a:r>
            <a:r>
              <a:rPr lang="en-US" smtClean="0"/>
              <a:t>between the &lt;% </a:t>
            </a:r>
            <a:r>
              <a:rPr lang="en-US" dirty="0" err="1" smtClean="0"/>
              <a:t>scriptlet</a:t>
            </a:r>
            <a:r>
              <a:rPr lang="en-US" dirty="0" smtClean="0"/>
              <a:t> code %&gt; syntax, therefore this causes a JSP page to be quite difficult to read. Because the variables and code are local to the _</a:t>
            </a:r>
            <a:r>
              <a:rPr lang="en-US" dirty="0" err="1" smtClean="0"/>
              <a:t>jspService</a:t>
            </a:r>
            <a:r>
              <a:rPr lang="en-US" dirty="0" smtClean="0"/>
              <a:t>( ) method, therefore </a:t>
            </a:r>
            <a:r>
              <a:rPr lang="en-US" dirty="0" err="1" smtClean="0"/>
              <a:t>scriptlets</a:t>
            </a:r>
            <a:r>
              <a:rPr lang="en-US" dirty="0" smtClean="0"/>
              <a:t> do not have the same thread-safety issue as declarations.</a:t>
            </a:r>
          </a:p>
          <a:p>
            <a:pPr lvl="0" algn="just"/>
            <a:r>
              <a:rPr lang="en-US" b="1" dirty="0" smtClean="0"/>
              <a:t>3)  Expressions:</a:t>
            </a:r>
            <a:endParaRPr lang="en-US" dirty="0" smtClean="0"/>
          </a:p>
          <a:p>
            <a:pPr marL="288925" algn="just"/>
            <a:r>
              <a:rPr lang="en-US" dirty="0" smtClean="0"/>
              <a:t>One can define an expression as a way to send a value of a lava expression to the out variable. At request-processing time the expression is evaluated and then the result is converted to a String. lf the result of the expression is an object, the </a:t>
            </a:r>
            <a:r>
              <a:rPr lang="en-US" dirty="0" err="1" smtClean="0"/>
              <a:t>toString</a:t>
            </a:r>
            <a:r>
              <a:rPr lang="en-US" dirty="0" smtClean="0"/>
              <a:t>() method is called. A </a:t>
            </a:r>
            <a:r>
              <a:rPr lang="en-US" dirty="0" err="1" smtClean="0"/>
              <a:t>ClassCast:Exception</a:t>
            </a:r>
            <a:r>
              <a:rPr lang="en-US" dirty="0" smtClean="0"/>
              <a:t> will be raised, if the value cannot be coerced into a String at translation time.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3.8  Components of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1610542938"/>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4801314"/>
          </a:xfrm>
          <a:prstGeom prst="rect">
            <a:avLst/>
          </a:prstGeom>
          <a:noFill/>
        </p:spPr>
        <p:txBody>
          <a:bodyPr wrap="square" rtlCol="0">
            <a:spAutoFit/>
          </a:bodyPr>
          <a:lstStyle/>
          <a:p>
            <a:pPr marL="0" lvl="2" algn="just"/>
            <a:r>
              <a:rPr lang="en-US" dirty="0" smtClean="0"/>
              <a:t>Apache Tomcat Server (Jakarta Tomcat) is an open source web server and </a:t>
            </a:r>
            <a:r>
              <a:rPr lang="en-US" dirty="0" err="1" smtClean="0"/>
              <a:t>servlet</a:t>
            </a:r>
            <a:r>
              <a:rPr lang="en-US" dirty="0" smtClean="0"/>
              <a:t> container developed by the Apache Software Foundation (ASF). It implements the Java </a:t>
            </a:r>
            <a:r>
              <a:rPr lang="en-US" dirty="0" err="1" smtClean="0"/>
              <a:t>Servlet</a:t>
            </a:r>
            <a:r>
              <a:rPr lang="en-US" dirty="0" smtClean="0"/>
              <a:t> and the </a:t>
            </a:r>
            <a:r>
              <a:rPr lang="en-US" dirty="0" err="1" smtClean="0"/>
              <a:t>JavaServer</a:t>
            </a:r>
            <a:r>
              <a:rPr lang="en-US" dirty="0" smtClean="0"/>
              <a:t> Pages (JSP) specifications and provides a pure Java HTTP web server environment for java code to run. </a:t>
            </a:r>
            <a:r>
              <a:rPr lang="en-US" dirty="0" err="1" smtClean="0"/>
              <a:t>JavaServer</a:t>
            </a:r>
            <a:r>
              <a:rPr lang="en-US" dirty="0" smtClean="0"/>
              <a:t> Pages(JSP) is a technology that helps in creating dynamically generated web pages. Following are the steps used to execute JSP Applications:</a:t>
            </a:r>
          </a:p>
          <a:p>
            <a:pPr lvl="0"/>
            <a:r>
              <a:rPr lang="en-US" b="1" dirty="0" smtClean="0"/>
              <a:t>Step 1:</a:t>
            </a:r>
            <a:endParaRPr lang="en-US" dirty="0" smtClean="0"/>
          </a:p>
          <a:p>
            <a:r>
              <a:rPr lang="en-US" dirty="0" smtClean="0"/>
              <a:t>Install Java.</a:t>
            </a:r>
          </a:p>
          <a:p>
            <a:pPr lvl="0"/>
            <a:r>
              <a:rPr lang="en-US" b="1" dirty="0" smtClean="0"/>
              <a:t>Step 2:</a:t>
            </a:r>
            <a:endParaRPr lang="en-US" dirty="0" smtClean="0"/>
          </a:p>
          <a:p>
            <a:r>
              <a:rPr lang="en-US" dirty="0" smtClean="0"/>
              <a:t>Install Apache Tomcat. At the time of installation, it will by-default recognize JRE path. (under installed java location directory)</a:t>
            </a:r>
          </a:p>
          <a:p>
            <a:pPr lvl="0"/>
            <a:r>
              <a:rPr lang="en-US" b="1" dirty="0" smtClean="0"/>
              <a:t>Step 3:</a:t>
            </a:r>
            <a:endParaRPr lang="en-US" dirty="0" smtClean="0"/>
          </a:p>
          <a:p>
            <a:r>
              <a:rPr lang="en-US" dirty="0" smtClean="0"/>
              <a:t>Now Go-To:</a:t>
            </a:r>
          </a:p>
          <a:p>
            <a:r>
              <a:rPr lang="en-US" dirty="0" smtClean="0"/>
              <a:t>Start</a:t>
            </a:r>
          </a:p>
          <a:p>
            <a:r>
              <a:rPr lang="en-US" dirty="0" smtClean="0"/>
              <a:t>Programs</a:t>
            </a:r>
          </a:p>
          <a:p>
            <a:r>
              <a:rPr lang="en-US" dirty="0" smtClean="0"/>
              <a:t>APACHE TOMCAT</a:t>
            </a:r>
          </a:p>
          <a:p>
            <a:r>
              <a:rPr lang="en-US" dirty="0" smtClean="0"/>
              <a:t>MONITOR TOMCAT</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3.9  Execution Process of JSP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http://www.tutorialspoint.com/articles/wp-content/uploads/2012/10/11.bmp"/>
          <p:cNvPicPr/>
          <p:nvPr/>
        </p:nvPicPr>
        <p:blipFill>
          <a:blip r:embed="rId2" cstate="print"/>
          <a:srcRect t="2175" r="1029" b="40904"/>
          <a:stretch>
            <a:fillRect/>
          </a:stretch>
        </p:blipFill>
        <p:spPr bwMode="auto">
          <a:xfrm>
            <a:off x="1676400" y="5334000"/>
            <a:ext cx="4154865" cy="1354347"/>
          </a:xfrm>
          <a:prstGeom prst="rect">
            <a:avLst/>
          </a:prstGeom>
          <a:noFill/>
          <a:ln w="9525">
            <a:noFill/>
            <a:miter lim="800000"/>
            <a:headEnd/>
            <a:tailEnd/>
          </a:ln>
        </p:spPr>
      </p:pic>
    </p:spTree>
    <p:extLst>
      <p:ext uri="{BB962C8B-B14F-4D97-AF65-F5344CB8AC3E}">
        <p14:creationId xmlns:p14="http://schemas.microsoft.com/office/powerpoint/2010/main" xmlns="" val="1286524369"/>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5632311"/>
          </a:xfrm>
          <a:prstGeom prst="rect">
            <a:avLst/>
          </a:prstGeom>
          <a:noFill/>
        </p:spPr>
        <p:txBody>
          <a:bodyPr wrap="square" rtlCol="0">
            <a:spAutoFit/>
          </a:bodyPr>
          <a:lstStyle/>
          <a:p>
            <a:pPr lvl="0"/>
            <a:r>
              <a:rPr lang="en-US" b="1" dirty="0" smtClean="0"/>
              <a:t>Step 4:</a:t>
            </a:r>
            <a:endParaRPr lang="en-US" dirty="0" smtClean="0"/>
          </a:p>
          <a:p>
            <a:r>
              <a:rPr lang="en-US" dirty="0" smtClean="0"/>
              <a:t>An icon will appear on the taskbar, this icon will automatically appear after following above step:</a:t>
            </a:r>
          </a:p>
          <a:p>
            <a:r>
              <a:rPr lang="en-US" dirty="0" smtClean="0"/>
              <a:t> </a:t>
            </a:r>
          </a:p>
          <a:p>
            <a:r>
              <a:rPr lang="en-US" dirty="0" smtClean="0"/>
              <a:t> </a:t>
            </a:r>
          </a:p>
          <a:p>
            <a:pPr lvl="0"/>
            <a:endParaRPr lang="en-US" b="1" dirty="0" smtClean="0"/>
          </a:p>
          <a:p>
            <a:pPr lvl="0"/>
            <a:r>
              <a:rPr lang="en-US" b="1" dirty="0" smtClean="0"/>
              <a:t>Step 5:</a:t>
            </a:r>
            <a:endParaRPr lang="en-US" dirty="0" smtClean="0"/>
          </a:p>
          <a:p>
            <a:r>
              <a:rPr lang="en-US" dirty="0" smtClean="0"/>
              <a:t>Click on that icon and START TOMCAT, you can see the following dialog box:</a:t>
            </a:r>
          </a:p>
          <a:p>
            <a:endParaRPr lang="en-US" dirty="0" smtClean="0"/>
          </a:p>
          <a:p>
            <a:endParaRPr lang="en-US" dirty="0" smtClean="0"/>
          </a:p>
          <a:p>
            <a:endParaRPr lang="en-US" dirty="0" smtClean="0"/>
          </a:p>
          <a:p>
            <a:endParaRPr lang="en-US" dirty="0" smtClean="0"/>
          </a:p>
          <a:p>
            <a:endParaRPr lang="en-US" dirty="0" smtClean="0"/>
          </a:p>
          <a:p>
            <a:pPr lvl="0"/>
            <a:endParaRPr lang="en-US" b="1" dirty="0" smtClean="0"/>
          </a:p>
          <a:p>
            <a:pPr lvl="0"/>
            <a:r>
              <a:rPr lang="en-US" b="1" dirty="0" smtClean="0"/>
              <a:t>Step 6:</a:t>
            </a:r>
            <a:endParaRPr lang="en-US" dirty="0" smtClean="0"/>
          </a:p>
          <a:p>
            <a:r>
              <a:rPr lang="en-US" dirty="0" smtClean="0"/>
              <a:t>Now open Mozilla Firefox(or any other browser)</a:t>
            </a:r>
          </a:p>
          <a:p>
            <a:pPr lvl="0"/>
            <a:r>
              <a:rPr lang="en-US" b="1" dirty="0" smtClean="0"/>
              <a:t>Step 7:</a:t>
            </a:r>
            <a:endParaRPr lang="en-US" dirty="0" smtClean="0"/>
          </a:p>
          <a:p>
            <a:r>
              <a:rPr lang="en-US" dirty="0" smtClean="0"/>
              <a:t>Type http://localhost:8080/  on address bar and press enter. </a:t>
            </a:r>
          </a:p>
          <a:p>
            <a:pPr lvl="0"/>
            <a:r>
              <a:rPr lang="en-US" b="1" dirty="0" smtClean="0"/>
              <a:t>Step 8:</a:t>
            </a:r>
            <a:endParaRPr lang="en-US" dirty="0" smtClean="0"/>
          </a:p>
          <a:p>
            <a:r>
              <a:rPr lang="en-US" dirty="0" smtClean="0"/>
              <a:t>It will show tomcat. (if not, then try again, may be a problem in installation or you’re not following above steps correctly.</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3.9  Execution Process of JSP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http://www.tutorialspoint.com/articles/wp-content/uploads/2012/10/21.bmp"/>
          <p:cNvPicPr/>
          <p:nvPr/>
        </p:nvPicPr>
        <p:blipFill>
          <a:blip r:embed="rId2" cstate="print"/>
          <a:srcRect l="5915" t="20661" r="5989" b="-48"/>
          <a:stretch>
            <a:fillRect/>
          </a:stretch>
        </p:blipFill>
        <p:spPr bwMode="auto">
          <a:xfrm>
            <a:off x="2895600" y="1600200"/>
            <a:ext cx="2281663" cy="828136"/>
          </a:xfrm>
          <a:prstGeom prst="rect">
            <a:avLst/>
          </a:prstGeom>
          <a:noFill/>
          <a:ln w="9525">
            <a:noFill/>
            <a:miter lim="800000"/>
            <a:headEnd/>
            <a:tailEnd/>
          </a:ln>
        </p:spPr>
      </p:pic>
      <p:pic>
        <p:nvPicPr>
          <p:cNvPr id="19" name="Picture 18" descr="http://www.tutorialspoint.com/articles/wp-content/uploads/2012/10/31.bmp"/>
          <p:cNvPicPr/>
          <p:nvPr/>
        </p:nvPicPr>
        <p:blipFill>
          <a:blip r:embed="rId3" cstate="print"/>
          <a:srcRect l="1513" r="3344" b="10345"/>
          <a:stretch>
            <a:fillRect/>
          </a:stretch>
        </p:blipFill>
        <p:spPr bwMode="auto">
          <a:xfrm>
            <a:off x="2590800" y="3048000"/>
            <a:ext cx="3681682" cy="1570008"/>
          </a:xfrm>
          <a:prstGeom prst="rect">
            <a:avLst/>
          </a:prstGeom>
          <a:noFill/>
          <a:ln w="9525">
            <a:noFill/>
            <a:miter lim="800000"/>
            <a:headEnd/>
            <a:tailEnd/>
          </a:ln>
        </p:spPr>
      </p:pic>
    </p:spTree>
    <p:extLst>
      <p:ext uri="{BB962C8B-B14F-4D97-AF65-F5344CB8AC3E}">
        <p14:creationId xmlns:p14="http://schemas.microsoft.com/office/powerpoint/2010/main" xmlns="" val="3707420132"/>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4801314"/>
          </a:xfrm>
          <a:prstGeom prst="rect">
            <a:avLst/>
          </a:prstGeom>
          <a:noFill/>
        </p:spPr>
        <p:txBody>
          <a:bodyPr wrap="square" rtlCol="0">
            <a:spAutoFit/>
          </a:bodyPr>
          <a:lstStyle/>
          <a:p>
            <a:pPr lvl="0"/>
            <a:r>
              <a:rPr lang="en-US" b="1" dirty="0" smtClean="0"/>
              <a:t>Step 9:</a:t>
            </a:r>
            <a:endParaRPr lang="en-US" dirty="0" smtClean="0"/>
          </a:p>
          <a:p>
            <a:r>
              <a:rPr lang="en-US" dirty="0" smtClean="0"/>
              <a:t>Now, go to:</a:t>
            </a:r>
          </a:p>
          <a:p>
            <a:r>
              <a:rPr lang="en-US" dirty="0" smtClean="0"/>
              <a:t>C:drive</a:t>
            </a:r>
          </a:p>
          <a:p>
            <a:r>
              <a:rPr lang="en-US" dirty="0" smtClean="0"/>
              <a:t>Programs Files</a:t>
            </a:r>
          </a:p>
          <a:p>
            <a:r>
              <a:rPr lang="en-US" dirty="0" smtClean="0"/>
              <a:t>Apache Software Foundation</a:t>
            </a:r>
          </a:p>
          <a:p>
            <a:r>
              <a:rPr lang="en-US" dirty="0" smtClean="0"/>
              <a:t>tomcat</a:t>
            </a:r>
          </a:p>
          <a:p>
            <a:r>
              <a:rPr lang="en-US" dirty="0" smtClean="0"/>
              <a:t>web-apps</a:t>
            </a:r>
          </a:p>
          <a:p>
            <a:r>
              <a:rPr lang="en-US" dirty="0" smtClean="0"/>
              <a:t>(or navigate where you have installed APACHE TOMCAT)</a:t>
            </a:r>
          </a:p>
          <a:p>
            <a:pPr lvl="0"/>
            <a:r>
              <a:rPr lang="en-US" b="1" dirty="0" smtClean="0"/>
              <a:t>Step 10:</a:t>
            </a:r>
            <a:endParaRPr lang="en-US" dirty="0" smtClean="0"/>
          </a:p>
          <a:p>
            <a:r>
              <a:rPr lang="en-US" dirty="0" smtClean="0"/>
              <a:t>Open web-apps and “copy your project” or “make new folder”, which you want to run in JSP.</a:t>
            </a:r>
          </a:p>
          <a:p>
            <a:r>
              <a:rPr lang="en-US" dirty="0" smtClean="0"/>
              <a:t>Example: amit2015PROJECT</a:t>
            </a:r>
          </a:p>
          <a:p>
            <a:r>
              <a:rPr lang="en-US" dirty="0" smtClean="0"/>
              <a:t>Now, go back :</a:t>
            </a:r>
          </a:p>
          <a:p>
            <a:r>
              <a:rPr lang="en-US" dirty="0" smtClean="0"/>
              <a:t>Tomcat</a:t>
            </a:r>
          </a:p>
          <a:p>
            <a:r>
              <a:rPr lang="en-US" dirty="0" smtClean="0"/>
              <a:t>Root</a:t>
            </a:r>
          </a:p>
          <a:p>
            <a:r>
              <a:rPr lang="en-US" dirty="0" smtClean="0"/>
              <a:t>Copy Web-</a:t>
            </a:r>
            <a:r>
              <a:rPr lang="en-US" dirty="0" err="1" smtClean="0"/>
              <a:t>inf</a:t>
            </a:r>
            <a:r>
              <a:rPr lang="en-US" dirty="0" smtClean="0"/>
              <a:t> from root</a:t>
            </a:r>
          </a:p>
          <a:p>
            <a:r>
              <a:rPr lang="en-US" dirty="0" smtClean="0"/>
              <a:t>Paste this “web-</a:t>
            </a:r>
            <a:r>
              <a:rPr lang="en-US" dirty="0" err="1" smtClean="0"/>
              <a:t>inf</a:t>
            </a:r>
            <a:r>
              <a:rPr lang="en-US" dirty="0" smtClean="0"/>
              <a:t>” in your project folder i.e. amit2015PROJECT</a:t>
            </a:r>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3.9  Execution Process of JSP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3619811046"/>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6186309"/>
          </a:xfrm>
          <a:prstGeom prst="rect">
            <a:avLst/>
          </a:prstGeom>
          <a:noFill/>
        </p:spPr>
        <p:txBody>
          <a:bodyPr wrap="square" rtlCol="0">
            <a:spAutoFit/>
          </a:bodyPr>
          <a:lstStyle/>
          <a:p>
            <a:pPr lvl="0"/>
            <a:r>
              <a:rPr lang="en-US" b="1" dirty="0" smtClean="0"/>
              <a:t>Step 11:</a:t>
            </a:r>
            <a:endParaRPr lang="en-US" dirty="0" smtClean="0"/>
          </a:p>
          <a:p>
            <a:r>
              <a:rPr lang="en-US" dirty="0" smtClean="0"/>
              <a:t>Create a text file and name it as first.jsp, use the code shown below:</a:t>
            </a:r>
          </a:p>
          <a:p>
            <a:r>
              <a:rPr lang="en-US" dirty="0" smtClean="0"/>
              <a:t>&lt;html&gt;</a:t>
            </a:r>
          </a:p>
          <a:p>
            <a:r>
              <a:rPr lang="en-US" dirty="0" smtClean="0"/>
              <a:t>&lt;head&gt;</a:t>
            </a:r>
          </a:p>
          <a:p>
            <a:r>
              <a:rPr lang="en-US" dirty="0" smtClean="0"/>
              <a:t>&lt;title&gt;blog </a:t>
            </a:r>
            <a:r>
              <a:rPr lang="en-US" dirty="0" err="1" smtClean="0"/>
              <a:t>post:ApacheTomcatServer</a:t>
            </a:r>
            <a:r>
              <a:rPr lang="en-US" dirty="0" smtClean="0"/>
              <a:t>&lt;/title&gt;</a:t>
            </a:r>
          </a:p>
          <a:p>
            <a:r>
              <a:rPr lang="en-US" dirty="0" smtClean="0"/>
              <a:t>&lt;/head&gt;</a:t>
            </a:r>
          </a:p>
          <a:p>
            <a:r>
              <a:rPr lang="en-US" dirty="0" smtClean="0"/>
              <a:t>&lt;body&gt;</a:t>
            </a:r>
          </a:p>
          <a:p>
            <a:r>
              <a:rPr lang="en-US" dirty="0" smtClean="0"/>
              <a:t>&lt;%-- START --%&gt;</a:t>
            </a:r>
          </a:p>
          <a:p>
            <a:r>
              <a:rPr lang="en-US" dirty="0" smtClean="0"/>
              <a:t>&lt;%</a:t>
            </a:r>
          </a:p>
          <a:p>
            <a:r>
              <a:rPr lang="en-US" dirty="0" smtClean="0"/>
              <a:t>    </a:t>
            </a:r>
            <a:r>
              <a:rPr lang="en-US" dirty="0" err="1" smtClean="0"/>
              <a:t>out.println</a:t>
            </a:r>
            <a:r>
              <a:rPr lang="en-US" dirty="0" smtClean="0"/>
              <a:t>("</a:t>
            </a:r>
            <a:r>
              <a:rPr lang="en-US" dirty="0" err="1" smtClean="0"/>
              <a:t>UserName</a:t>
            </a:r>
            <a:r>
              <a:rPr lang="en-US" dirty="0" smtClean="0"/>
              <a:t> = amit2015, ");</a:t>
            </a:r>
          </a:p>
          <a:p>
            <a:r>
              <a:rPr lang="en-US" dirty="0" smtClean="0"/>
              <a:t>    </a:t>
            </a:r>
            <a:r>
              <a:rPr lang="en-US" dirty="0" err="1" smtClean="0"/>
              <a:t>out.println</a:t>
            </a:r>
            <a:r>
              <a:rPr lang="en-US" dirty="0" smtClean="0"/>
              <a:t>("Running first program in JSP.");</a:t>
            </a:r>
          </a:p>
          <a:p>
            <a:r>
              <a:rPr lang="en-US" dirty="0" smtClean="0"/>
              <a:t>%&gt;</a:t>
            </a:r>
          </a:p>
          <a:p>
            <a:r>
              <a:rPr lang="en-US" dirty="0" smtClean="0"/>
              <a:t>&lt;%-- END --%&gt;</a:t>
            </a:r>
          </a:p>
          <a:p>
            <a:r>
              <a:rPr lang="en-US" dirty="0" smtClean="0"/>
              <a:t>&lt;/body&gt;</a:t>
            </a:r>
          </a:p>
          <a:p>
            <a:r>
              <a:rPr lang="en-US" dirty="0" smtClean="0"/>
              <a:t>&lt;/html&gt;</a:t>
            </a:r>
          </a:p>
          <a:p>
            <a:r>
              <a:rPr lang="en-US" dirty="0" smtClean="0"/>
              <a:t>It includes HTML tags and encloses a JSP </a:t>
            </a:r>
            <a:r>
              <a:rPr lang="en-US" dirty="0" err="1" smtClean="0"/>
              <a:t>scriptlet</a:t>
            </a:r>
            <a:r>
              <a:rPr lang="en-US" dirty="0" smtClean="0"/>
              <a:t> which is a fragment of Java code that is run when the user requests the page.</a:t>
            </a:r>
          </a:p>
          <a:p>
            <a:pPr lvl="0"/>
            <a:r>
              <a:rPr lang="en-US" b="1" dirty="0" smtClean="0"/>
              <a:t>Step 12:</a:t>
            </a:r>
            <a:endParaRPr lang="en-US" dirty="0" smtClean="0"/>
          </a:p>
          <a:p>
            <a:r>
              <a:rPr lang="en-US" dirty="0" smtClean="0"/>
              <a:t>Now for running your folder [ </a:t>
            </a:r>
            <a:r>
              <a:rPr lang="en-US" dirty="0" err="1" smtClean="0"/>
              <a:t>Eg</a:t>
            </a:r>
            <a:r>
              <a:rPr lang="en-US" dirty="0" smtClean="0"/>
              <a:t>. amit2015PROJECT as shown above]</a:t>
            </a:r>
          </a:p>
          <a:p>
            <a:r>
              <a:rPr lang="en-US" dirty="0" smtClean="0"/>
              <a:t>http://localhost:8080/foldername.extension in any </a:t>
            </a:r>
            <a:r>
              <a:rPr lang="en-US" dirty="0" err="1" smtClean="0"/>
              <a:t>WebBrowser</a:t>
            </a:r>
            <a:r>
              <a:rPr lang="en-US" dirty="0" smtClean="0"/>
              <a:t> </a:t>
            </a:r>
            <a:r>
              <a:rPr lang="en-US" dirty="0" err="1" smtClean="0"/>
              <a:t>i.e</a:t>
            </a:r>
            <a:r>
              <a:rPr lang="en-US" dirty="0" smtClean="0"/>
              <a:t>:</a:t>
            </a:r>
          </a:p>
          <a:p>
            <a:r>
              <a:rPr lang="en-US" dirty="0" smtClean="0"/>
              <a:t>http://localhost:8080/amit2015PROJECT/first.jsp </a:t>
            </a:r>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7818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3.9  Execution Process of JSP Application</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1005865343"/>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1200329"/>
          </a:xfrm>
          <a:prstGeom prst="rect">
            <a:avLst/>
          </a:prstGeom>
          <a:noFill/>
        </p:spPr>
        <p:txBody>
          <a:bodyPr wrap="square" rtlCol="0">
            <a:spAutoFit/>
          </a:bodyPr>
          <a:lstStyle/>
          <a:p>
            <a:pPr algn="just"/>
            <a:r>
              <a:rPr lang="en-US" dirty="0" smtClean="0"/>
              <a:t>The example given below describes how one can print "Hello World!" string in their browser by writing a simple JSP (Java server pages) program developed using eclipse IDE. Technologies used for this example are  Eclipse 3.7 and Tomcat.</a:t>
            </a:r>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graphicFrame>
        <p:nvGraphicFramePr>
          <p:cNvPr id="16" name="Diagram 15"/>
          <p:cNvGraphicFramePr/>
          <p:nvPr/>
        </p:nvGraphicFramePr>
        <p:xfrm>
          <a:off x="1524000" y="2209800"/>
          <a:ext cx="6096000" cy="383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42348106"/>
      </p:ext>
    </p:extLst>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2585323"/>
          </a:xfrm>
          <a:prstGeom prst="rect">
            <a:avLst/>
          </a:prstGeom>
          <a:noFill/>
        </p:spPr>
        <p:txBody>
          <a:bodyPr wrap="square" rtlCol="0">
            <a:spAutoFit/>
          </a:bodyPr>
          <a:lstStyle/>
          <a:p>
            <a:pPr lvl="0"/>
            <a:r>
              <a:rPr lang="en-US" b="1" dirty="0" smtClean="0"/>
              <a:t>1)  Create Dynamic Web Project:</a:t>
            </a:r>
            <a:endParaRPr lang="en-US" dirty="0" smtClean="0"/>
          </a:p>
          <a:p>
            <a:pPr lvl="0"/>
            <a:r>
              <a:rPr lang="en-US" b="1" dirty="0" smtClean="0"/>
              <a:t>a)  </a:t>
            </a:r>
            <a:r>
              <a:rPr lang="en-US" dirty="0" smtClean="0"/>
              <a:t>Select from the menu File </a:t>
            </a:r>
            <a:r>
              <a:rPr lang="en-US" dirty="0" smtClean="0">
                <a:sym typeface="Wingdings"/>
              </a:rPr>
              <a:t></a:t>
            </a:r>
            <a:r>
              <a:rPr lang="en-US" dirty="0" smtClean="0"/>
              <a:t> New </a:t>
            </a:r>
            <a:r>
              <a:rPr lang="en-US" dirty="0" smtClean="0">
                <a:sym typeface="Wingdings"/>
              </a:rPr>
              <a:t></a:t>
            </a:r>
            <a:r>
              <a:rPr lang="en-US" dirty="0" smtClean="0"/>
              <a:t> Dynamic Web Project.</a:t>
            </a:r>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Create Dynamic Web Project"/>
          <p:cNvPicPr/>
          <p:nvPr/>
        </p:nvPicPr>
        <p:blipFill>
          <a:blip r:embed="rId2" cstate="print"/>
          <a:srcRect/>
          <a:stretch>
            <a:fillRect/>
          </a:stretch>
        </p:blipFill>
        <p:spPr bwMode="auto">
          <a:xfrm>
            <a:off x="1524000" y="2362200"/>
            <a:ext cx="6096000" cy="2895600"/>
          </a:xfrm>
          <a:prstGeom prst="rect">
            <a:avLst/>
          </a:prstGeom>
          <a:noFill/>
          <a:ln w="9525">
            <a:noFill/>
            <a:miter lim="800000"/>
            <a:headEnd/>
            <a:tailEnd/>
          </a:ln>
        </p:spPr>
      </p:pic>
    </p:spTree>
    <p:extLst>
      <p:ext uri="{BB962C8B-B14F-4D97-AF65-F5344CB8AC3E}">
        <p14:creationId xmlns:p14="http://schemas.microsoft.com/office/powerpoint/2010/main" xmlns="" val="1339495228"/>
      </p:ext>
    </p:extLst>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139321"/>
          </a:xfrm>
          <a:prstGeom prst="rect">
            <a:avLst/>
          </a:prstGeom>
          <a:noFill/>
        </p:spPr>
        <p:txBody>
          <a:bodyPr wrap="square" rtlCol="0">
            <a:spAutoFit/>
          </a:bodyPr>
          <a:lstStyle/>
          <a:p>
            <a:pPr lvl="0"/>
            <a:r>
              <a:rPr lang="en-US" b="1" dirty="0" smtClean="0"/>
              <a:t>1)  Create Dynamic Web Project:</a:t>
            </a:r>
            <a:endParaRPr lang="en-US" dirty="0" smtClean="0"/>
          </a:p>
          <a:p>
            <a:pPr marL="288925" indent="-288925"/>
            <a:r>
              <a:rPr lang="en-US" b="1" dirty="0" smtClean="0"/>
              <a:t>b)  </a:t>
            </a:r>
            <a:r>
              <a:rPr lang="en-US" dirty="0" smtClean="0"/>
              <a:t>Enter "</a:t>
            </a:r>
            <a:r>
              <a:rPr lang="en-US" dirty="0" err="1" smtClean="0"/>
              <a:t>HelloWorldJSP</a:t>
            </a:r>
            <a:r>
              <a:rPr lang="en-US" dirty="0" smtClean="0"/>
              <a:t>" as the project name. Keep rest of the settings as it is as shown in the following screenshot.</a:t>
            </a:r>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Enter project name"/>
          <p:cNvPicPr/>
          <p:nvPr/>
        </p:nvPicPr>
        <p:blipFill>
          <a:blip r:embed="rId2" cstate="print"/>
          <a:srcRect/>
          <a:stretch>
            <a:fillRect/>
          </a:stretch>
        </p:blipFill>
        <p:spPr bwMode="auto">
          <a:xfrm>
            <a:off x="2286000" y="1752600"/>
            <a:ext cx="4774856" cy="4876800"/>
          </a:xfrm>
          <a:prstGeom prst="rect">
            <a:avLst/>
          </a:prstGeom>
          <a:noFill/>
          <a:ln w="9525">
            <a:noFill/>
            <a:miter lim="800000"/>
            <a:headEnd/>
            <a:tailEnd/>
          </a:ln>
        </p:spPr>
      </p:pic>
    </p:spTree>
    <p:extLst>
      <p:ext uri="{BB962C8B-B14F-4D97-AF65-F5344CB8AC3E}">
        <p14:creationId xmlns:p14="http://schemas.microsoft.com/office/powerpoint/2010/main" xmlns="" val="1662072266"/>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139321"/>
          </a:xfrm>
          <a:prstGeom prst="rect">
            <a:avLst/>
          </a:prstGeom>
          <a:noFill/>
        </p:spPr>
        <p:txBody>
          <a:bodyPr wrap="square" rtlCol="0">
            <a:spAutoFit/>
          </a:bodyPr>
          <a:lstStyle/>
          <a:p>
            <a:pPr lvl="0"/>
            <a:r>
              <a:rPr lang="en-US" b="1" dirty="0" smtClean="0"/>
              <a:t>1)  Create Dynamic Web Project:</a:t>
            </a:r>
            <a:endParaRPr lang="en-US" dirty="0" smtClean="0"/>
          </a:p>
          <a:p>
            <a:pPr marL="288925" lvl="0" indent="-288925"/>
            <a:r>
              <a:rPr lang="en-US" b="1" dirty="0" smtClean="0"/>
              <a:t>c)  </a:t>
            </a:r>
            <a:r>
              <a:rPr lang="en-US" dirty="0" smtClean="0"/>
              <a:t>Click "Next" button.</a:t>
            </a:r>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Configure project"/>
          <p:cNvPicPr/>
          <p:nvPr/>
        </p:nvPicPr>
        <p:blipFill>
          <a:blip r:embed="rId2" cstate="print"/>
          <a:srcRect/>
          <a:stretch>
            <a:fillRect/>
          </a:stretch>
        </p:blipFill>
        <p:spPr bwMode="auto">
          <a:xfrm>
            <a:off x="1676400" y="1828800"/>
            <a:ext cx="5486400" cy="3581400"/>
          </a:xfrm>
          <a:prstGeom prst="rect">
            <a:avLst/>
          </a:prstGeom>
          <a:noFill/>
          <a:ln w="9525">
            <a:noFill/>
            <a:miter lim="800000"/>
            <a:headEnd/>
            <a:tailEnd/>
          </a:ln>
        </p:spPr>
      </p:pic>
    </p:spTree>
    <p:extLst>
      <p:ext uri="{BB962C8B-B14F-4D97-AF65-F5344CB8AC3E}">
        <p14:creationId xmlns:p14="http://schemas.microsoft.com/office/powerpoint/2010/main" xmlns="" val="1152324886"/>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416320"/>
          </a:xfrm>
          <a:prstGeom prst="rect">
            <a:avLst/>
          </a:prstGeom>
          <a:noFill/>
        </p:spPr>
        <p:txBody>
          <a:bodyPr wrap="square" rtlCol="0">
            <a:spAutoFit/>
          </a:bodyPr>
          <a:lstStyle/>
          <a:p>
            <a:pPr lvl="0"/>
            <a:r>
              <a:rPr lang="en-US" b="1" dirty="0" smtClean="0"/>
              <a:t>1)  Create Dynamic Web Project:</a:t>
            </a:r>
            <a:endParaRPr lang="en-US" dirty="0" smtClean="0"/>
          </a:p>
          <a:p>
            <a:pPr marL="288925" indent="-288925"/>
            <a:r>
              <a:rPr lang="en-US" b="1" dirty="0" smtClean="0"/>
              <a:t>d)  </a:t>
            </a:r>
            <a:r>
              <a:rPr lang="en-US" dirty="0" smtClean="0"/>
              <a:t>Click "Next" button.</a:t>
            </a:r>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Configure web module setting"/>
          <p:cNvPicPr/>
          <p:nvPr/>
        </p:nvPicPr>
        <p:blipFill>
          <a:blip r:embed="rId2" cstate="print"/>
          <a:srcRect/>
          <a:stretch>
            <a:fillRect/>
          </a:stretch>
        </p:blipFill>
        <p:spPr bwMode="auto">
          <a:xfrm>
            <a:off x="1524000" y="1676400"/>
            <a:ext cx="5791200" cy="3962400"/>
          </a:xfrm>
          <a:prstGeom prst="rect">
            <a:avLst/>
          </a:prstGeom>
          <a:noFill/>
          <a:ln w="9525">
            <a:noFill/>
            <a:miter lim="800000"/>
            <a:headEnd/>
            <a:tailEnd/>
          </a:ln>
        </p:spPr>
      </p:pic>
    </p:spTree>
    <p:extLst>
      <p:ext uri="{BB962C8B-B14F-4D97-AF65-F5344CB8AC3E}">
        <p14:creationId xmlns:p14="http://schemas.microsoft.com/office/powerpoint/2010/main" xmlns="" val="3396931002"/>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970318"/>
          </a:xfrm>
          <a:prstGeom prst="rect">
            <a:avLst/>
          </a:prstGeom>
          <a:noFill/>
        </p:spPr>
        <p:txBody>
          <a:bodyPr wrap="square" rtlCol="0">
            <a:spAutoFit/>
          </a:bodyPr>
          <a:lstStyle/>
          <a:p>
            <a:pPr lvl="0"/>
            <a:r>
              <a:rPr lang="en-US" b="1" dirty="0" smtClean="0"/>
              <a:t>1)  Create Dynamic Web Project:</a:t>
            </a:r>
            <a:endParaRPr lang="en-US" dirty="0" smtClean="0"/>
          </a:p>
          <a:p>
            <a:pPr marL="288925" lvl="0" indent="-288925"/>
            <a:r>
              <a:rPr lang="en-US" b="1" dirty="0" smtClean="0"/>
              <a:t>e)  </a:t>
            </a:r>
            <a:r>
              <a:rPr lang="en-US" dirty="0" smtClean="0"/>
              <a:t>Check 'Generate web.xml deployment descriptor' checkbox and click "Finish" button and Eclipse IDE will generate the web project automatically as shown below:</a:t>
            </a:r>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Generated web project"/>
          <p:cNvPicPr/>
          <p:nvPr/>
        </p:nvPicPr>
        <p:blipFill>
          <a:blip r:embed="rId2" cstate="print"/>
          <a:srcRect/>
          <a:stretch>
            <a:fillRect/>
          </a:stretch>
        </p:blipFill>
        <p:spPr bwMode="auto">
          <a:xfrm>
            <a:off x="1905000" y="2209800"/>
            <a:ext cx="4648200" cy="3048000"/>
          </a:xfrm>
          <a:prstGeom prst="rect">
            <a:avLst/>
          </a:prstGeom>
          <a:noFill/>
          <a:ln w="9525">
            <a:noFill/>
            <a:miter lim="800000"/>
            <a:headEnd/>
            <a:tailEnd/>
          </a:ln>
        </p:spPr>
      </p:pic>
    </p:spTree>
    <p:extLst>
      <p:ext uri="{BB962C8B-B14F-4D97-AF65-F5344CB8AC3E}">
        <p14:creationId xmlns:p14="http://schemas.microsoft.com/office/powerpoint/2010/main" xmlns="" val="602501434"/>
      </p:ext>
    </p:extLst>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693319"/>
          </a:xfrm>
          <a:prstGeom prst="rect">
            <a:avLst/>
          </a:prstGeom>
          <a:noFill/>
        </p:spPr>
        <p:txBody>
          <a:bodyPr wrap="square" rtlCol="0">
            <a:spAutoFit/>
          </a:bodyPr>
          <a:lstStyle/>
          <a:p>
            <a:pPr lvl="0"/>
            <a:r>
              <a:rPr lang="en-US" b="1" dirty="0" smtClean="0"/>
              <a:t>2)  Create JSP Page:</a:t>
            </a:r>
            <a:endParaRPr lang="en-US" dirty="0" smtClean="0"/>
          </a:p>
          <a:p>
            <a:pPr marL="288925" lvl="0"/>
            <a:r>
              <a:rPr lang="en-US" b="1" dirty="0" smtClean="0"/>
              <a:t>a)</a:t>
            </a:r>
            <a:r>
              <a:rPr lang="en-US" dirty="0" smtClean="0"/>
              <a:t>  Right click on '</a:t>
            </a:r>
            <a:r>
              <a:rPr lang="en-US" dirty="0" err="1" smtClean="0"/>
              <a:t>WebContent</a:t>
            </a:r>
            <a:r>
              <a:rPr lang="en-US" dirty="0" smtClean="0"/>
              <a:t>' folder and select from context menu New </a:t>
            </a:r>
            <a:r>
              <a:rPr lang="en-US" dirty="0" smtClean="0">
                <a:sym typeface="Wingdings"/>
              </a:rPr>
              <a:t></a:t>
            </a:r>
            <a:r>
              <a:rPr lang="en-US" dirty="0" smtClean="0"/>
              <a:t>JSP File.</a:t>
            </a:r>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Create Jsp page"/>
          <p:cNvPicPr/>
          <p:nvPr/>
        </p:nvPicPr>
        <p:blipFill>
          <a:blip r:embed="rId2" cstate="print"/>
          <a:srcRect/>
          <a:stretch>
            <a:fillRect/>
          </a:stretch>
        </p:blipFill>
        <p:spPr bwMode="auto">
          <a:xfrm>
            <a:off x="1143000" y="1905000"/>
            <a:ext cx="7086600" cy="3581400"/>
          </a:xfrm>
          <a:prstGeom prst="rect">
            <a:avLst/>
          </a:prstGeom>
          <a:noFill/>
          <a:ln w="9525">
            <a:noFill/>
            <a:miter lim="800000"/>
            <a:headEnd/>
            <a:tailEnd/>
          </a:ln>
        </p:spPr>
      </p:pic>
    </p:spTree>
    <p:extLst>
      <p:ext uri="{BB962C8B-B14F-4D97-AF65-F5344CB8AC3E}">
        <p14:creationId xmlns:p14="http://schemas.microsoft.com/office/powerpoint/2010/main" xmlns="" val="3576418750"/>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3970318"/>
          </a:xfrm>
          <a:prstGeom prst="rect">
            <a:avLst/>
          </a:prstGeom>
          <a:noFill/>
        </p:spPr>
        <p:txBody>
          <a:bodyPr wrap="square" rtlCol="0">
            <a:spAutoFit/>
          </a:bodyPr>
          <a:lstStyle/>
          <a:p>
            <a:pPr lvl="0"/>
            <a:r>
              <a:rPr lang="en-US" b="1" dirty="0" smtClean="0"/>
              <a:t>2)  Create JSP Page:</a:t>
            </a:r>
            <a:endParaRPr lang="en-US" dirty="0" smtClean="0"/>
          </a:p>
          <a:p>
            <a:pPr marL="288925"/>
            <a:r>
              <a:rPr lang="en-US" b="1" dirty="0" smtClean="0"/>
              <a:t>b)</a:t>
            </a:r>
            <a:r>
              <a:rPr lang="en-US" dirty="0" smtClean="0"/>
              <a:t>  Write "helloWorld.jsp" in the 'File Name' field and Click "Finish" button.</a:t>
            </a:r>
          </a:p>
          <a:p>
            <a:pPr marL="288925" lvl="0"/>
            <a:endParaRPr lang="en-US" dirty="0" smtClean="0"/>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Create new jsp file"/>
          <p:cNvPicPr/>
          <p:nvPr/>
        </p:nvPicPr>
        <p:blipFill>
          <a:blip r:embed="rId2" cstate="print"/>
          <a:srcRect/>
          <a:stretch>
            <a:fillRect/>
          </a:stretch>
        </p:blipFill>
        <p:spPr bwMode="auto">
          <a:xfrm>
            <a:off x="2057400" y="1752600"/>
            <a:ext cx="4876800" cy="4648200"/>
          </a:xfrm>
          <a:prstGeom prst="rect">
            <a:avLst/>
          </a:prstGeom>
          <a:noFill/>
          <a:ln w="9525">
            <a:noFill/>
            <a:miter lim="800000"/>
            <a:headEnd/>
            <a:tailEnd/>
          </a:ln>
        </p:spPr>
      </p:pic>
    </p:spTree>
    <p:extLst>
      <p:ext uri="{BB962C8B-B14F-4D97-AF65-F5344CB8AC3E}">
        <p14:creationId xmlns:p14="http://schemas.microsoft.com/office/powerpoint/2010/main" xmlns="" val="1961112044"/>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7848302"/>
          </a:xfrm>
          <a:prstGeom prst="rect">
            <a:avLst/>
          </a:prstGeom>
          <a:noFill/>
        </p:spPr>
        <p:txBody>
          <a:bodyPr wrap="square" rtlCol="0">
            <a:spAutoFit/>
          </a:bodyPr>
          <a:lstStyle/>
          <a:p>
            <a:pPr lvl="0"/>
            <a:r>
              <a:rPr lang="en-US" b="1" dirty="0" smtClean="0"/>
              <a:t>2)  Create JSP Page:</a:t>
            </a:r>
            <a:endParaRPr lang="en-US" dirty="0" smtClean="0"/>
          </a:p>
          <a:p>
            <a:pPr marL="288925" lvl="0"/>
            <a:r>
              <a:rPr lang="en-US" b="1" dirty="0" smtClean="0"/>
              <a:t>c)</a:t>
            </a:r>
            <a:r>
              <a:rPr lang="en-US" dirty="0" smtClean="0"/>
              <a:t>  Eclipse will generate a </a:t>
            </a:r>
            <a:r>
              <a:rPr lang="en-US" dirty="0" err="1" smtClean="0"/>
              <a:t>jsp</a:t>
            </a:r>
            <a:r>
              <a:rPr lang="en-US" dirty="0" smtClean="0"/>
              <a:t> page and open the same in the JSP editor as shown below</a:t>
            </a:r>
          </a:p>
          <a:p>
            <a:pPr marL="577850"/>
            <a:r>
              <a:rPr lang="en-US" dirty="0" smtClean="0"/>
              <a:t>File: helloWorld.jsp</a:t>
            </a:r>
          </a:p>
          <a:p>
            <a:pPr marL="577850"/>
            <a:r>
              <a:rPr lang="en-US" dirty="0" smtClean="0"/>
              <a:t>&lt;%@ page language="java" </a:t>
            </a:r>
            <a:r>
              <a:rPr lang="en-US" dirty="0" err="1" smtClean="0"/>
              <a:t>contentType</a:t>
            </a:r>
            <a:r>
              <a:rPr lang="en-US" dirty="0" smtClean="0"/>
              <a:t>="text/html; </a:t>
            </a:r>
            <a:r>
              <a:rPr lang="en-US" dirty="0" err="1" smtClean="0"/>
              <a:t>charset</a:t>
            </a:r>
            <a:r>
              <a:rPr lang="en-US" dirty="0" smtClean="0"/>
              <a:t>=ISO-8859-1"</a:t>
            </a:r>
          </a:p>
          <a:p>
            <a:pPr marL="577850"/>
            <a:r>
              <a:rPr lang="en-US" dirty="0" smtClean="0"/>
              <a:t>    </a:t>
            </a:r>
            <a:r>
              <a:rPr lang="en-US" dirty="0" err="1" smtClean="0"/>
              <a:t>pageEncoding</a:t>
            </a:r>
            <a:r>
              <a:rPr lang="en-US" dirty="0" smtClean="0"/>
              <a:t>="ISO-8859-1"%&gt;</a:t>
            </a:r>
          </a:p>
          <a:p>
            <a:pPr marL="577850"/>
            <a:r>
              <a:rPr lang="en-US" dirty="0" smtClean="0"/>
              <a:t>&lt;!DOCTYPE html PUBLIC "-//W3C//DTD HTML 4.01 Transitional//EN" "http://www.w3.org/TR/html4/loose.dtd"&gt;</a:t>
            </a:r>
          </a:p>
          <a:p>
            <a:pPr marL="577850"/>
            <a:r>
              <a:rPr lang="en-US" dirty="0" smtClean="0"/>
              <a:t>&lt;html&gt;</a:t>
            </a:r>
          </a:p>
          <a:p>
            <a:pPr marL="577850"/>
            <a:r>
              <a:rPr lang="en-US" dirty="0" smtClean="0"/>
              <a:t>&lt;head&gt;</a:t>
            </a:r>
          </a:p>
          <a:p>
            <a:pPr marL="577850"/>
            <a:r>
              <a:rPr lang="en-US" dirty="0" smtClean="0"/>
              <a:t>&lt;meta http-equiv="Content-Type" content="text/html; </a:t>
            </a:r>
            <a:r>
              <a:rPr lang="en-US" dirty="0" err="1" smtClean="0"/>
              <a:t>charset</a:t>
            </a:r>
            <a:r>
              <a:rPr lang="en-US" dirty="0" smtClean="0"/>
              <a:t>=ISO-8859-1"&gt;</a:t>
            </a:r>
          </a:p>
          <a:p>
            <a:pPr marL="577850"/>
            <a:r>
              <a:rPr lang="en-US" dirty="0" smtClean="0"/>
              <a:t>&lt;title&gt;Insert title here&lt;/title&gt;</a:t>
            </a:r>
          </a:p>
          <a:p>
            <a:pPr marL="577850"/>
            <a:r>
              <a:rPr lang="en-US" dirty="0" smtClean="0"/>
              <a:t>&lt;/head&gt;</a:t>
            </a:r>
          </a:p>
          <a:p>
            <a:pPr marL="577850"/>
            <a:r>
              <a:rPr lang="en-US" dirty="0" smtClean="0"/>
              <a:t>&lt;body&gt;</a:t>
            </a:r>
          </a:p>
          <a:p>
            <a:pPr marL="577850"/>
            <a:r>
              <a:rPr lang="en-US" dirty="0" smtClean="0"/>
              <a:t> &lt;/body&gt;</a:t>
            </a:r>
          </a:p>
          <a:p>
            <a:pPr marL="577850"/>
            <a:r>
              <a:rPr lang="en-US" dirty="0" smtClean="0"/>
              <a:t>&lt;/html&gt;</a:t>
            </a:r>
          </a:p>
          <a:p>
            <a:pPr marL="288925"/>
            <a:endParaRPr lang="en-US" dirty="0" smtClean="0"/>
          </a:p>
          <a:p>
            <a:pPr marL="288925" lvl="0"/>
            <a:endParaRPr lang="en-US" dirty="0" smtClean="0"/>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1558795502"/>
      </p:ext>
    </p:extLst>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7848302"/>
          </a:xfrm>
          <a:prstGeom prst="rect">
            <a:avLst/>
          </a:prstGeom>
          <a:noFill/>
        </p:spPr>
        <p:txBody>
          <a:bodyPr wrap="square" rtlCol="0">
            <a:spAutoFit/>
          </a:bodyPr>
          <a:lstStyle/>
          <a:p>
            <a:pPr lvl="0"/>
            <a:r>
              <a:rPr lang="en-US" b="1" dirty="0" smtClean="0"/>
              <a:t>3)  Write JSP Code:</a:t>
            </a:r>
            <a:endParaRPr lang="en-US" dirty="0" smtClean="0"/>
          </a:p>
          <a:p>
            <a:pPr marL="288925"/>
            <a:r>
              <a:rPr lang="en-US" dirty="0" smtClean="0"/>
              <a:t>Edit the generated 'helloWorld.jsp' as per the following code.</a:t>
            </a:r>
          </a:p>
          <a:p>
            <a:pPr marL="288925"/>
            <a:r>
              <a:rPr lang="en-US" dirty="0" smtClean="0"/>
              <a:t>&lt;%@ page language="java" </a:t>
            </a:r>
            <a:r>
              <a:rPr lang="en-US" dirty="0" err="1" smtClean="0"/>
              <a:t>contentType</a:t>
            </a:r>
            <a:r>
              <a:rPr lang="en-US" dirty="0" smtClean="0"/>
              <a:t>="text/html; </a:t>
            </a:r>
            <a:r>
              <a:rPr lang="en-US" dirty="0" err="1" smtClean="0"/>
              <a:t>charset</a:t>
            </a:r>
            <a:r>
              <a:rPr lang="en-US" dirty="0" smtClean="0"/>
              <a:t>=ISO-8859-1"</a:t>
            </a:r>
          </a:p>
          <a:p>
            <a:pPr marL="288925"/>
            <a:r>
              <a:rPr lang="en-US" dirty="0" smtClean="0"/>
              <a:t>    </a:t>
            </a:r>
            <a:r>
              <a:rPr lang="en-US" dirty="0" err="1" smtClean="0"/>
              <a:t>pageEncoding</a:t>
            </a:r>
            <a:r>
              <a:rPr lang="en-US" dirty="0" smtClean="0"/>
              <a:t>="ISO-8859-1"%&gt;</a:t>
            </a:r>
          </a:p>
          <a:p>
            <a:pPr marL="288925"/>
            <a:r>
              <a:rPr lang="en-US" dirty="0" smtClean="0"/>
              <a:t>&lt;!DOCTYPE html PUBLIC "-//W3C//DTD HTML 4.01 Transitional//EN" "http://www.w3.org/TR/html4/loose.dtd"&gt;</a:t>
            </a:r>
          </a:p>
          <a:p>
            <a:pPr marL="288925"/>
            <a:r>
              <a:rPr lang="en-US" dirty="0" smtClean="0"/>
              <a:t>&lt;html&gt;</a:t>
            </a:r>
          </a:p>
          <a:p>
            <a:pPr marL="288925"/>
            <a:r>
              <a:rPr lang="en-US" dirty="0" smtClean="0"/>
              <a:t>&lt;head&gt;</a:t>
            </a:r>
          </a:p>
          <a:p>
            <a:pPr marL="288925"/>
            <a:r>
              <a:rPr lang="en-US" dirty="0" smtClean="0"/>
              <a:t>&lt;meta http-equiv="Content-Type" content="text/html; </a:t>
            </a:r>
            <a:r>
              <a:rPr lang="en-US" dirty="0" err="1" smtClean="0"/>
              <a:t>charset</a:t>
            </a:r>
            <a:r>
              <a:rPr lang="en-US" dirty="0" smtClean="0"/>
              <a:t>=ISO-8859-1"&gt;</a:t>
            </a:r>
          </a:p>
          <a:p>
            <a:pPr marL="288925"/>
            <a:r>
              <a:rPr lang="en-US" dirty="0" smtClean="0"/>
              <a:t>&lt;title&gt;Hello World - JSP tutorial&lt;/title&gt;</a:t>
            </a:r>
          </a:p>
          <a:p>
            <a:pPr marL="288925"/>
            <a:r>
              <a:rPr lang="en-US" dirty="0" smtClean="0"/>
              <a:t>&lt;/head&gt;</a:t>
            </a:r>
          </a:p>
          <a:p>
            <a:pPr marL="288925"/>
            <a:r>
              <a:rPr lang="en-US" dirty="0" smtClean="0"/>
              <a:t>&lt;body&gt;</a:t>
            </a:r>
          </a:p>
          <a:p>
            <a:pPr marL="288925"/>
            <a:r>
              <a:rPr lang="en-US" dirty="0" smtClean="0"/>
              <a:t>    &lt;%= "Hello World!" %&gt;</a:t>
            </a:r>
          </a:p>
          <a:p>
            <a:pPr marL="288925"/>
            <a:r>
              <a:rPr lang="en-US" dirty="0" smtClean="0"/>
              <a:t>&lt;/body&gt;</a:t>
            </a:r>
          </a:p>
          <a:p>
            <a:pPr marL="288925"/>
            <a:r>
              <a:rPr lang="en-US" dirty="0" smtClean="0"/>
              <a:t>&lt;/html&gt;</a:t>
            </a:r>
          </a:p>
          <a:p>
            <a:pPr marL="288925"/>
            <a:endParaRPr lang="en-US" dirty="0" smtClean="0"/>
          </a:p>
          <a:p>
            <a:pPr marL="288925" lvl="0"/>
            <a:endParaRPr lang="en-US" dirty="0" smtClean="0"/>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spTree>
    <p:extLst>
      <p:ext uri="{BB962C8B-B14F-4D97-AF65-F5344CB8AC3E}">
        <p14:creationId xmlns:p14="http://schemas.microsoft.com/office/powerpoint/2010/main" xmlns="" val="3636761815"/>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4247317"/>
          </a:xfrm>
          <a:prstGeom prst="rect">
            <a:avLst/>
          </a:prstGeom>
          <a:noFill/>
        </p:spPr>
        <p:txBody>
          <a:bodyPr wrap="square" rtlCol="0">
            <a:spAutoFit/>
          </a:bodyPr>
          <a:lstStyle/>
          <a:p>
            <a:pPr lvl="0"/>
            <a:r>
              <a:rPr lang="en-US" b="1" dirty="0" smtClean="0"/>
              <a:t>4)  Run Your Code:</a:t>
            </a:r>
            <a:endParaRPr lang="en-US" dirty="0" smtClean="0"/>
          </a:p>
          <a:p>
            <a:pPr marL="288925" lvl="0"/>
            <a:r>
              <a:rPr lang="en-US" b="1" dirty="0" smtClean="0"/>
              <a:t>a)</a:t>
            </a:r>
            <a:r>
              <a:rPr lang="en-US" dirty="0" smtClean="0"/>
              <a:t>  Right click on 'helloWorld.jsp' and select from context menu 'Run As' --&gt; 'Run on Server'.</a:t>
            </a:r>
          </a:p>
          <a:p>
            <a:pPr marL="288925"/>
            <a:endParaRPr lang="en-US" dirty="0" smtClean="0"/>
          </a:p>
          <a:p>
            <a:pPr marL="288925" lvl="0"/>
            <a:endParaRPr lang="en-US" dirty="0" smtClean="0"/>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Run on Server"/>
          <p:cNvPicPr/>
          <p:nvPr/>
        </p:nvPicPr>
        <p:blipFill>
          <a:blip r:embed="rId2" cstate="print"/>
          <a:srcRect/>
          <a:stretch>
            <a:fillRect/>
          </a:stretch>
        </p:blipFill>
        <p:spPr bwMode="auto">
          <a:xfrm>
            <a:off x="1295400" y="1752600"/>
            <a:ext cx="6477000" cy="4800600"/>
          </a:xfrm>
          <a:prstGeom prst="rect">
            <a:avLst/>
          </a:prstGeom>
          <a:noFill/>
          <a:ln w="9525">
            <a:noFill/>
            <a:miter lim="800000"/>
            <a:headEnd/>
            <a:tailEnd/>
          </a:ln>
        </p:spPr>
      </p:pic>
    </p:spTree>
    <p:extLst>
      <p:ext uri="{BB962C8B-B14F-4D97-AF65-F5344CB8AC3E}">
        <p14:creationId xmlns:p14="http://schemas.microsoft.com/office/powerpoint/2010/main" xmlns="" val="4188969620"/>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4524315"/>
          </a:xfrm>
          <a:prstGeom prst="rect">
            <a:avLst/>
          </a:prstGeom>
          <a:noFill/>
        </p:spPr>
        <p:txBody>
          <a:bodyPr wrap="square" rtlCol="0">
            <a:spAutoFit/>
          </a:bodyPr>
          <a:lstStyle/>
          <a:p>
            <a:pPr lvl="0"/>
            <a:r>
              <a:rPr lang="en-US" b="1" dirty="0" smtClean="0"/>
              <a:t>4)  Run Your Code:</a:t>
            </a:r>
            <a:endParaRPr lang="en-US" dirty="0" smtClean="0"/>
          </a:p>
          <a:p>
            <a:pPr marL="288925"/>
            <a:r>
              <a:rPr lang="en-US" b="1" dirty="0" smtClean="0"/>
              <a:t>b)</a:t>
            </a:r>
            <a:r>
              <a:rPr lang="en-US" dirty="0" smtClean="0"/>
              <a:t>  Select the existing tomcat server. If not available then manually define a new web server.</a:t>
            </a:r>
          </a:p>
          <a:p>
            <a:pPr marL="288925" lvl="0"/>
            <a:endParaRPr lang="en-US" dirty="0" smtClean="0"/>
          </a:p>
          <a:p>
            <a:pPr marL="288925"/>
            <a:endParaRPr lang="en-US" dirty="0" smtClean="0"/>
          </a:p>
          <a:p>
            <a:pPr marL="288925" lvl="0"/>
            <a:endParaRPr lang="en-US" dirty="0" smtClean="0"/>
          </a:p>
          <a:p>
            <a:pPr marL="288925" indent="-288925"/>
            <a:endParaRPr lang="en-US" dirty="0" smtClean="0"/>
          </a:p>
          <a:p>
            <a:pPr marL="288925" lvl="0" indent="-288925"/>
            <a:endParaRPr lang="en-US" dirty="0" smtClean="0"/>
          </a:p>
          <a:p>
            <a:pPr marL="288925" indent="-288925"/>
            <a:endParaRPr lang="en-US" dirty="0" smtClean="0"/>
          </a:p>
          <a:p>
            <a:pPr lvl="0"/>
            <a:endParaRPr lang="en-US" dirty="0" smtClean="0"/>
          </a:p>
          <a:p>
            <a:pPr marL="288925" lvl="0"/>
            <a:endParaRPr lang="en-US" dirty="0" smtClean="0"/>
          </a:p>
          <a:p>
            <a:pPr marL="288925" lvl="0"/>
            <a:endParaRPr lang="en-US" dirty="0" smtClean="0"/>
          </a:p>
          <a:p>
            <a:pPr marL="288925" lvl="0"/>
            <a:endParaRPr lang="en-US" dirty="0" smtClean="0"/>
          </a:p>
          <a:p>
            <a:endParaRPr lang="en-US" dirty="0" smtClean="0"/>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8" name="Picture 17" descr="Run on Server"/>
          <p:cNvPicPr/>
          <p:nvPr/>
        </p:nvPicPr>
        <p:blipFill>
          <a:blip r:embed="rId2" cstate="print"/>
          <a:srcRect/>
          <a:stretch>
            <a:fillRect/>
          </a:stretch>
        </p:blipFill>
        <p:spPr bwMode="auto">
          <a:xfrm>
            <a:off x="1752600" y="1752600"/>
            <a:ext cx="5181600" cy="4495800"/>
          </a:xfrm>
          <a:prstGeom prst="rect">
            <a:avLst/>
          </a:prstGeom>
          <a:noFill/>
          <a:ln w="9525">
            <a:noFill/>
            <a:miter lim="800000"/>
            <a:headEnd/>
            <a:tailEnd/>
          </a:ln>
        </p:spPr>
      </p:pic>
    </p:spTree>
    <p:extLst>
      <p:ext uri="{BB962C8B-B14F-4D97-AF65-F5344CB8AC3E}">
        <p14:creationId xmlns:p14="http://schemas.microsoft.com/office/powerpoint/2010/main" xmlns="" val="3827789493"/>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884872"/>
            <a:ext cx="9144000" cy="4247317"/>
          </a:xfrm>
          <a:prstGeom prst="rect">
            <a:avLst/>
          </a:prstGeom>
          <a:noFill/>
        </p:spPr>
        <p:txBody>
          <a:bodyPr wrap="square" rtlCol="0">
            <a:spAutoFit/>
          </a:bodyPr>
          <a:lstStyle/>
          <a:p>
            <a:pPr lvl="0"/>
            <a:r>
              <a:rPr lang="en-US" b="1" dirty="0" smtClean="0"/>
              <a:t>4)  Run Your Code:</a:t>
            </a:r>
            <a:endParaRPr lang="en-US" dirty="0" smtClean="0"/>
          </a:p>
          <a:p>
            <a:pPr marL="577850" lvl="0" indent="-288925"/>
            <a:r>
              <a:rPr lang="en-US" b="1" dirty="0" smtClean="0"/>
              <a:t>c)</a:t>
            </a:r>
            <a:r>
              <a:rPr lang="en-US" dirty="0" smtClean="0"/>
              <a:t>  Click "Finish" button. </a:t>
            </a:r>
            <a:r>
              <a:rPr lang="en-US" dirty="0" err="1" smtClean="0"/>
              <a:t>HelloWorldJSP</a:t>
            </a:r>
            <a:r>
              <a:rPr lang="en-US" dirty="0" smtClean="0"/>
              <a:t> web application will be deployed in the tomcat web server.</a:t>
            </a:r>
          </a:p>
          <a:p>
            <a:pPr marL="288925"/>
            <a:endParaRPr lang="en-US" dirty="0" smtClean="0"/>
          </a:p>
          <a:p>
            <a:pPr marL="288925" lvl="0"/>
            <a:endParaRPr lang="en-US" dirty="0" smtClean="0"/>
          </a:p>
          <a:p>
            <a:pPr marL="288925"/>
            <a:endParaRPr lang="en-US" dirty="0" smtClean="0"/>
          </a:p>
          <a:p>
            <a:pPr marL="288925" lvl="0"/>
            <a:endParaRPr lang="en-US" dirty="0" smtClean="0"/>
          </a:p>
          <a:p>
            <a:pPr lvl="0"/>
            <a:endParaRPr lang="en-US" b="1" dirty="0" smtClean="0"/>
          </a:p>
          <a:p>
            <a:pPr lvl="0"/>
            <a:endParaRPr lang="en-US" b="1" dirty="0" smtClean="0"/>
          </a:p>
          <a:p>
            <a:pPr lvl="0"/>
            <a:r>
              <a:rPr lang="en-US" b="1" dirty="0" smtClean="0"/>
              <a:t>5)  Browser Output:</a:t>
            </a:r>
            <a:endParaRPr lang="en-US" dirty="0" smtClean="0"/>
          </a:p>
          <a:p>
            <a:pPr marL="288925"/>
            <a:r>
              <a:rPr lang="en-US" dirty="0" smtClean="0"/>
              <a:t>Eclipse will open a browser and your server side </a:t>
            </a:r>
            <a:r>
              <a:rPr lang="en-US" dirty="0" err="1" smtClean="0"/>
              <a:t>jsp</a:t>
            </a:r>
            <a:r>
              <a:rPr lang="en-US" dirty="0" smtClean="0"/>
              <a:t> code will print 'Hello World!' in the browser.</a:t>
            </a:r>
          </a:p>
          <a:p>
            <a:endParaRPr lang="en-US" dirty="0" smtClean="0"/>
          </a:p>
          <a:p>
            <a:endParaRPr lang="en-US" dirty="0" smtClean="0"/>
          </a:p>
          <a:p>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6858000" cy="461665"/>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3.10  Building a Simple Application using JSP</a:t>
            </a:r>
            <a:endParaRPr lang="en-US" sz="2400" b="1" dirty="0">
              <a:solidFill>
                <a:srgbClr val="002060"/>
              </a:solidFill>
              <a:latin typeface="Arial" pitchFamily="34" charset="0"/>
              <a:cs typeface="Arial" pitchFamily="34" charset="0"/>
            </a:endParaRPr>
          </a:p>
        </p:txBody>
      </p:sp>
      <p:sp>
        <p:nvSpPr>
          <p:cNvPr id="13" name="TextBox 12"/>
          <p:cNvSpPr txBox="1"/>
          <p:nvPr/>
        </p:nvSpPr>
        <p:spPr>
          <a:xfrm>
            <a:off x="3671904" y="76200"/>
            <a:ext cx="1354666" cy="400110"/>
          </a:xfrm>
          <a:prstGeom prst="rect">
            <a:avLst/>
          </a:prstGeom>
          <a:noFill/>
        </p:spPr>
        <p:txBody>
          <a:bodyPr wrap="none" rtlCol="0">
            <a:spAutoFit/>
          </a:bodyPr>
          <a:lstStyle/>
          <a:p>
            <a:r>
              <a:rPr lang="en-US" sz="2000" b="1" dirty="0" smtClean="0">
                <a:solidFill>
                  <a:srgbClr val="002060"/>
                </a:solidFill>
              </a:rPr>
              <a:t>Part II - JSP</a:t>
            </a:r>
            <a:endParaRPr lang="en-US" sz="2000" dirty="0">
              <a:solidFill>
                <a:srgbClr val="002060"/>
              </a:solidFill>
            </a:endParaRPr>
          </a:p>
        </p:txBody>
      </p:sp>
      <p:pic>
        <p:nvPicPr>
          <p:cNvPr id="16" name="Picture 15" descr="Console Output"/>
          <p:cNvPicPr/>
          <p:nvPr/>
        </p:nvPicPr>
        <p:blipFill>
          <a:blip r:embed="rId2" cstate="print"/>
          <a:srcRect b="41737"/>
          <a:stretch>
            <a:fillRect/>
          </a:stretch>
        </p:blipFill>
        <p:spPr bwMode="auto">
          <a:xfrm>
            <a:off x="1752600" y="1828800"/>
            <a:ext cx="4572000" cy="1295400"/>
          </a:xfrm>
          <a:prstGeom prst="rect">
            <a:avLst/>
          </a:prstGeom>
          <a:noFill/>
          <a:ln w="9525">
            <a:noFill/>
            <a:miter lim="800000"/>
            <a:headEnd/>
            <a:tailEnd/>
          </a:ln>
        </p:spPr>
      </p:pic>
      <p:pic>
        <p:nvPicPr>
          <p:cNvPr id="19" name="Picture 18" descr="Browser Output"/>
          <p:cNvPicPr/>
          <p:nvPr/>
        </p:nvPicPr>
        <p:blipFill>
          <a:blip r:embed="rId3" cstate="print"/>
          <a:srcRect b="23807"/>
          <a:stretch>
            <a:fillRect/>
          </a:stretch>
        </p:blipFill>
        <p:spPr bwMode="auto">
          <a:xfrm>
            <a:off x="1752600" y="4419600"/>
            <a:ext cx="4876800" cy="1143000"/>
          </a:xfrm>
          <a:prstGeom prst="rect">
            <a:avLst/>
          </a:prstGeom>
          <a:noFill/>
          <a:ln w="9525">
            <a:noFill/>
            <a:miter lim="800000"/>
            <a:headEnd/>
            <a:tailEnd/>
          </a:ln>
        </p:spPr>
      </p:pic>
    </p:spTree>
    <p:extLst>
      <p:ext uri="{BB962C8B-B14F-4D97-AF65-F5344CB8AC3E}">
        <p14:creationId xmlns:p14="http://schemas.microsoft.com/office/powerpoint/2010/main" xmlns="" val="3450251359"/>
      </p:ext>
    </p:extLst>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1371600"/>
            <a:ext cx="5486400" cy="1371600"/>
          </a:xfrm>
          <a:prstGeom prst="round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C00000"/>
                </a:solidFill>
                <a:latin typeface="Cooper Black" pitchFamily="18" charset="0"/>
              </a:rPr>
              <a:t>Multithreading</a:t>
            </a:r>
          </a:p>
        </p:txBody>
      </p:sp>
      <p:sp>
        <p:nvSpPr>
          <p:cNvPr id="5" name="Rectangle 4"/>
          <p:cNvSpPr/>
          <p:nvPr/>
        </p:nvSpPr>
        <p:spPr>
          <a:xfrm>
            <a:off x="3352800" y="533400"/>
            <a:ext cx="2438400" cy="457200"/>
          </a:xfrm>
          <a:prstGeom prst="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latin typeface="Cooper Black" pitchFamily="18" charset="0"/>
              </a:rPr>
              <a:t>UNIT - 4</a:t>
            </a:r>
            <a:endParaRPr lang="en-US" sz="2400" b="1" dirty="0">
              <a:solidFill>
                <a:srgbClr val="C00000"/>
              </a:solidFill>
              <a:latin typeface="Cooper Black" pitchFamily="18" charset="0"/>
            </a:endParaRPr>
          </a:p>
        </p:txBody>
      </p:sp>
      <p:pic>
        <p:nvPicPr>
          <p:cNvPr id="6" name="Picture 5" descr="10151i305CAFB28ED1CE16.jpg"/>
          <p:cNvPicPr>
            <a:picLocks noChangeAspect="1"/>
          </p:cNvPicPr>
          <p:nvPr/>
        </p:nvPicPr>
        <p:blipFill>
          <a:blip r:embed="rId3" cstate="print"/>
          <a:srcRect l="28125" r="25000" b="33721"/>
          <a:stretch>
            <a:fillRect/>
          </a:stretch>
        </p:blipFill>
        <p:spPr>
          <a:xfrm>
            <a:off x="7391400" y="228600"/>
            <a:ext cx="1752600" cy="1981200"/>
          </a:xfrm>
          <a:prstGeom prst="rect">
            <a:avLst/>
          </a:prstGeom>
        </p:spPr>
      </p:pic>
      <p:sp>
        <p:nvSpPr>
          <p:cNvPr id="8" name="Rectangle 7"/>
          <p:cNvSpPr/>
          <p:nvPr/>
        </p:nvSpPr>
        <p:spPr>
          <a:xfrm>
            <a:off x="76200" y="76200"/>
            <a:ext cx="8991600" cy="6705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883760" y="2281535"/>
            <a:ext cx="803040" cy="461665"/>
          </a:xfrm>
          <a:prstGeom prst="rect">
            <a:avLst/>
          </a:prstGeom>
          <a:noFill/>
        </p:spPr>
        <p:txBody>
          <a:bodyPr wrap="none" rtlCol="0">
            <a:spAutoFit/>
          </a:bodyPr>
          <a:lstStyle/>
          <a:p>
            <a:r>
              <a:rPr lang="en-US" sz="2400" b="1" dirty="0" smtClean="0">
                <a:solidFill>
                  <a:srgbClr val="C00000"/>
                </a:solidFill>
              </a:rPr>
              <a:t>JAVA</a:t>
            </a:r>
            <a:endParaRPr lang="en-US" sz="2400" b="1" dirty="0">
              <a:solidFill>
                <a:srgbClr val="C00000"/>
              </a:solidFill>
            </a:endParaRPr>
          </a:p>
        </p:txBody>
      </p:sp>
      <p:sp>
        <p:nvSpPr>
          <p:cNvPr id="11" name="TextBox 10"/>
          <p:cNvSpPr txBox="1"/>
          <p:nvPr/>
        </p:nvSpPr>
        <p:spPr>
          <a:xfrm>
            <a:off x="2286000" y="3154501"/>
            <a:ext cx="6232055" cy="2554545"/>
          </a:xfrm>
          <a:prstGeom prst="rect">
            <a:avLst/>
          </a:prstGeom>
          <a:noFill/>
        </p:spPr>
        <p:txBody>
          <a:bodyPr wrap="square" rtlCol="0">
            <a:spAutoFit/>
          </a:bodyPr>
          <a:lstStyle/>
          <a:p>
            <a:pPr marL="457200" indent="-457200"/>
            <a:r>
              <a:rPr lang="en-US" sz="2000" b="1" dirty="0" smtClean="0"/>
              <a:t>4.1	Introduction to Thread</a:t>
            </a:r>
          </a:p>
          <a:p>
            <a:pPr marL="457200" indent="-457200"/>
            <a:r>
              <a:rPr lang="en-US" sz="2000" b="1" dirty="0" smtClean="0"/>
              <a:t>4.2	Thread Life Cycle</a:t>
            </a:r>
          </a:p>
          <a:p>
            <a:pPr marL="457200" indent="-457200"/>
            <a:r>
              <a:rPr lang="en-US" sz="2000" b="1" dirty="0" smtClean="0"/>
              <a:t>4.3	Thread Creation</a:t>
            </a:r>
          </a:p>
          <a:p>
            <a:pPr marL="457200" indent="-457200"/>
            <a:r>
              <a:rPr lang="en-US" sz="2000" b="1" dirty="0" smtClean="0"/>
              <a:t>4.4	Thread Priorities</a:t>
            </a:r>
          </a:p>
          <a:p>
            <a:pPr marL="457200" indent="-457200"/>
            <a:r>
              <a:rPr lang="en-US" sz="2000" b="1" dirty="0" smtClean="0"/>
              <a:t>4.5	Thread Synchronization </a:t>
            </a:r>
          </a:p>
          <a:p>
            <a:pPr marL="457200" indent="-457200"/>
            <a:r>
              <a:rPr lang="en-US" sz="2000" b="1" dirty="0" smtClean="0"/>
              <a:t>4.6	Inter Thread Communication (ITC)</a:t>
            </a:r>
          </a:p>
          <a:p>
            <a:pPr marL="457200" indent="-457200"/>
            <a:r>
              <a:rPr lang="en-US" sz="2000" b="1" dirty="0" smtClean="0"/>
              <a:t>4.7	Implementation of Thread with Applet</a:t>
            </a:r>
          </a:p>
          <a:p>
            <a:endParaRPr lang="en-US" sz="2000" b="1" dirty="0"/>
          </a:p>
        </p:txBody>
      </p:sp>
    </p:spTree>
    <p:extLst>
      <p:ext uri="{BB962C8B-B14F-4D97-AF65-F5344CB8AC3E}">
        <p14:creationId xmlns:p14="http://schemas.microsoft.com/office/powerpoint/2010/main" xmlns="" val="262139249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139321"/>
          </a:xfrm>
          <a:prstGeom prst="rect">
            <a:avLst/>
          </a:prstGeom>
          <a:noFill/>
        </p:spPr>
        <p:txBody>
          <a:bodyPr wrap="square" rtlCol="0">
            <a:spAutoFit/>
          </a:bodyPr>
          <a:lstStyle/>
          <a:p>
            <a:pPr marL="349250" indent="-349250" algn="just">
              <a:buFont typeface="Wingdings" pitchFamily="2" charset="2"/>
              <a:buChar char="Ø"/>
            </a:pPr>
            <a:r>
              <a:rPr lang="en-US" dirty="0" smtClean="0"/>
              <a:t>A thread is defined as a separate stream of implementation that takes place simultaneously with and independently of everything else that might be happening.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It does not have an event loop. A thread runs autonomously of anything else happening in the computer.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With threads, the other tasks that are not stuck in the loop can continue processing without waiting for the stuck task to terminate. </a:t>
            </a:r>
          </a:p>
          <a:p>
            <a:pPr marL="349250" indent="-349250" algn="just">
              <a:buFont typeface="Wingdings" pitchFamily="2" charset="2"/>
              <a:buChar char="Ø"/>
            </a:pPr>
            <a:endParaRPr lang="en-US" dirty="0" smtClean="0"/>
          </a:p>
          <a:p>
            <a:pPr marL="349250" indent="-349250" algn="just">
              <a:buFont typeface="Wingdings" pitchFamily="2" charset="2"/>
              <a:buChar char="Ø"/>
            </a:pPr>
            <a:r>
              <a:rPr lang="en-US" dirty="0" smtClean="0"/>
              <a:t>A thread is a coding that does not affect the architecture of an application. Threading is equally separate the computer's power among different tasks.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152400"/>
            <a:ext cx="4572000" cy="523220"/>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Introduction</a:t>
            </a:r>
            <a:endParaRPr lang="en-US"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815635883"/>
      </p:ext>
    </p:extLst>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909310"/>
          </a:xfrm>
          <a:prstGeom prst="rect">
            <a:avLst/>
          </a:prstGeom>
          <a:noFill/>
        </p:spPr>
        <p:txBody>
          <a:bodyPr wrap="square" rtlCol="0">
            <a:spAutoFit/>
          </a:bodyPr>
          <a:lstStyle/>
          <a:p>
            <a:pPr algn="just"/>
            <a:r>
              <a:rPr lang="en-US" dirty="0" smtClean="0"/>
              <a:t>Threading concept is very important in Java Programming language. A thread is a sequential path of code execution within a program. And each thread has its own local variables, program counter and lifetime. In Java, an object of the Thread class can represent a thread. Thread can be implemented through any one of two ways. Using threads in Java will enable greater flexibility to programmers looking for that extra edge in their programs. The simplicity of creating, configuring and running threads lets Java programmers devise portable and powerful applets/applications that cannot be made in other third-generation languages. Threads allow any program to perform multiple tasks at once. In an Internet-aware language such as Java, this is a very important tool.</a:t>
            </a:r>
          </a:p>
          <a:p>
            <a:pPr algn="just"/>
            <a:endParaRPr lang="en-US" b="1" dirty="0" smtClean="0"/>
          </a:p>
          <a:p>
            <a:pPr algn="just"/>
            <a:endParaRPr lang="en-US" b="1" dirty="0" smtClean="0"/>
          </a:p>
          <a:p>
            <a:pPr algn="just"/>
            <a:endParaRPr lang="en-US" b="1" dirty="0" smtClean="0"/>
          </a:p>
          <a:p>
            <a:pPr algn="just"/>
            <a:r>
              <a:rPr lang="en-US" b="1" dirty="0" smtClean="0">
                <a:solidFill>
                  <a:srgbClr val="C00000"/>
                </a:solidFill>
              </a:rPr>
              <a:t>A)  Concepts in Multithreading: </a:t>
            </a:r>
            <a:endParaRPr lang="en-US" dirty="0" smtClean="0">
              <a:solidFill>
                <a:srgbClr val="C00000"/>
              </a:solidFill>
            </a:endParaRPr>
          </a:p>
          <a:p>
            <a:pPr marL="288925" algn="just"/>
            <a:r>
              <a:rPr lang="en-US" dirty="0" smtClean="0"/>
              <a:t>To understand multithreading, the concepts process and thread must be understood: </a:t>
            </a:r>
          </a:p>
          <a:p>
            <a:pPr algn="just"/>
            <a:r>
              <a:rPr lang="en-US" dirty="0" smtClean="0"/>
              <a:t> </a:t>
            </a:r>
            <a:r>
              <a:rPr lang="en-US" b="1" dirty="0" smtClean="0"/>
              <a:t>1)  Process:</a:t>
            </a:r>
            <a:endParaRPr lang="en-US" dirty="0" smtClean="0"/>
          </a:p>
          <a:p>
            <a:pPr marL="349250" algn="just"/>
            <a:r>
              <a:rPr lang="en-US" dirty="0" smtClean="0"/>
              <a:t>A process is a program</a:t>
            </a:r>
            <a:r>
              <a:rPr lang="en-US" b="1" dirty="0" smtClean="0"/>
              <a:t> </a:t>
            </a:r>
            <a:r>
              <a:rPr lang="en-US" dirty="0" smtClean="0"/>
              <a:t>in execution. A process may be divided into a number of independent units known as threads. </a:t>
            </a:r>
          </a:p>
          <a:p>
            <a:pPr lvl="0" algn="just"/>
            <a:r>
              <a:rPr lang="en-US" b="1" dirty="0" smtClean="0"/>
              <a:t>2)  Thread:</a:t>
            </a:r>
            <a:endParaRPr lang="en-US" dirty="0" smtClean="0"/>
          </a:p>
          <a:p>
            <a:pPr marL="349250" algn="just"/>
            <a:r>
              <a:rPr lang="en-US" dirty="0" smtClean="0"/>
              <a:t>A thread is a</a:t>
            </a:r>
            <a:r>
              <a:rPr lang="en-US" b="1" dirty="0" smtClean="0"/>
              <a:t> </a:t>
            </a:r>
            <a:r>
              <a:rPr lang="en-US" dirty="0" err="1" smtClean="0"/>
              <a:t>dispatchable</a:t>
            </a:r>
            <a:r>
              <a:rPr lang="en-US" dirty="0" smtClean="0"/>
              <a:t> unit of work. Threads are light-weight processes within a process. A process is a collection of</a:t>
            </a:r>
            <a:r>
              <a:rPr lang="en-US" b="1" dirty="0" smtClean="0"/>
              <a:t> </a:t>
            </a:r>
            <a:r>
              <a:rPr lang="en-US" dirty="0" smtClean="0"/>
              <a:t>one or more threads and associated system resources.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4.1 Introduction to Thread</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1371600" y="3505200"/>
          <a:ext cx="6096000" cy="91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5917207"/>
      </p:ext>
    </p:extLst>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5638800" cy="4801314"/>
          </a:xfrm>
          <a:prstGeom prst="rect">
            <a:avLst/>
          </a:prstGeom>
          <a:noFill/>
        </p:spPr>
        <p:txBody>
          <a:bodyPr wrap="square" rtlCol="0">
            <a:spAutoFit/>
          </a:bodyPr>
          <a:lstStyle/>
          <a:p>
            <a:pPr marL="0" lvl="2" algn="just"/>
            <a:r>
              <a:rPr lang="en-US" b="1" dirty="0" smtClean="0">
                <a:solidFill>
                  <a:srgbClr val="C00000"/>
                </a:solidFill>
              </a:rPr>
              <a:t>B)  Advantages of Multithreading over Multi-tasking: </a:t>
            </a:r>
            <a:endParaRPr lang="en-US" dirty="0" smtClean="0">
              <a:solidFill>
                <a:srgbClr val="C00000"/>
              </a:solidFill>
            </a:endParaRPr>
          </a:p>
          <a:p>
            <a:pPr marL="288925" algn="just"/>
            <a:r>
              <a:rPr lang="en-US" dirty="0" smtClean="0"/>
              <a:t>Following are the advantages of multithreading over multi-tasking:</a:t>
            </a:r>
          </a:p>
          <a:p>
            <a:pPr lvl="0" algn="just"/>
            <a:r>
              <a:rPr lang="en-US" b="1" dirty="0" smtClean="0"/>
              <a:t>1)  Time:</a:t>
            </a:r>
            <a:endParaRPr lang="en-US" dirty="0" smtClean="0"/>
          </a:p>
          <a:p>
            <a:pPr marL="288925" algn="just"/>
            <a:r>
              <a:rPr lang="en-US" dirty="0" smtClean="0"/>
              <a:t>Reduces the computation time. </a:t>
            </a:r>
          </a:p>
          <a:p>
            <a:pPr lvl="0" algn="just"/>
            <a:r>
              <a:rPr lang="en-US" b="1" dirty="0" smtClean="0"/>
              <a:t>2)  Performance:</a:t>
            </a:r>
            <a:endParaRPr lang="en-US" dirty="0" smtClean="0"/>
          </a:p>
          <a:p>
            <a:pPr marL="288925" algn="just"/>
            <a:r>
              <a:rPr lang="en-US" dirty="0" smtClean="0"/>
              <a:t>Improves performance of an application.</a:t>
            </a:r>
          </a:p>
          <a:p>
            <a:pPr lvl="0" algn="just"/>
            <a:r>
              <a:rPr lang="en-US" b="1" dirty="0" smtClean="0"/>
              <a:t>3)  Memory Usage:</a:t>
            </a:r>
            <a:endParaRPr lang="en-US" dirty="0" smtClean="0"/>
          </a:p>
          <a:p>
            <a:pPr marL="288925" algn="just"/>
            <a:r>
              <a:rPr lang="en-US" dirty="0" smtClean="0"/>
              <a:t>Threads distribute the same address space so it saves the memory. </a:t>
            </a:r>
          </a:p>
          <a:p>
            <a:pPr lvl="0" algn="just"/>
            <a:r>
              <a:rPr lang="en-US" b="1" dirty="0" smtClean="0"/>
              <a:t>4)  Context Switching:</a:t>
            </a:r>
            <a:endParaRPr lang="en-US" dirty="0" smtClean="0"/>
          </a:p>
          <a:p>
            <a:pPr marL="288925" algn="just"/>
            <a:r>
              <a:rPr lang="en-US" dirty="0" smtClean="0"/>
              <a:t>Context switching between threads is usually less costly than between processes. </a:t>
            </a:r>
          </a:p>
          <a:p>
            <a:pPr lvl="0" algn="just"/>
            <a:r>
              <a:rPr lang="en-US" b="1" dirty="0" smtClean="0"/>
              <a:t>5)  Cost of Communication:</a:t>
            </a:r>
            <a:endParaRPr lang="en-US" dirty="0" smtClean="0"/>
          </a:p>
          <a:p>
            <a:pPr marL="288925" algn="just"/>
            <a:r>
              <a:rPr lang="en-US" dirty="0" smtClean="0"/>
              <a:t>Cost of communication between threads is comparatively low.</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4.1 Introduction to Thread</a:t>
            </a:r>
            <a:endParaRPr lang="en-US" sz="2400" b="1" dirty="0">
              <a:solidFill>
                <a:srgbClr val="002060"/>
              </a:solidFill>
              <a:latin typeface="Arial" pitchFamily="34" charset="0"/>
              <a:cs typeface="Arial" pitchFamily="34" charset="0"/>
            </a:endParaRPr>
          </a:p>
        </p:txBody>
      </p:sp>
      <p:graphicFrame>
        <p:nvGraphicFramePr>
          <p:cNvPr id="16" name="Diagram 15"/>
          <p:cNvGraphicFramePr/>
          <p:nvPr/>
        </p:nvGraphicFramePr>
        <p:xfrm>
          <a:off x="6172200" y="1143000"/>
          <a:ext cx="2590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68231269"/>
      </p:ext>
    </p:extLst>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200329"/>
          </a:xfrm>
          <a:prstGeom prst="rect">
            <a:avLst/>
          </a:prstGeom>
          <a:noFill/>
        </p:spPr>
        <p:txBody>
          <a:bodyPr wrap="square" rtlCol="0">
            <a:spAutoFit/>
          </a:bodyPr>
          <a:lstStyle/>
          <a:p>
            <a:pPr algn="just"/>
            <a:r>
              <a:rPr lang="en-US" dirty="0" smtClean="0"/>
              <a:t>When users are programming with threads, understanding the life cycle of thread is very valuable. While a thread is alive, it is in one of several states. By invoking start() method, it doesn‘t mean that the thread has access to CPU and start executing straight away. Several factors determine how it will proceed.</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4.2  Thread Life Cycle</a:t>
            </a:r>
            <a:endParaRPr lang="en-US" sz="2400" b="1" dirty="0">
              <a:solidFill>
                <a:srgbClr val="002060"/>
              </a:solidFill>
              <a:latin typeface="Arial" pitchFamily="34" charset="0"/>
              <a:cs typeface="Arial" pitchFamily="34" charset="0"/>
            </a:endParaRPr>
          </a:p>
        </p:txBody>
      </p:sp>
      <p:grpSp>
        <p:nvGrpSpPr>
          <p:cNvPr id="1026" name="Group 2"/>
          <p:cNvGrpSpPr>
            <a:grpSpLocks/>
          </p:cNvGrpSpPr>
          <p:nvPr/>
        </p:nvGrpSpPr>
        <p:grpSpPr bwMode="auto">
          <a:xfrm>
            <a:off x="1828800" y="2743200"/>
            <a:ext cx="5867400" cy="3200400"/>
            <a:chOff x="2812" y="10061"/>
            <a:chExt cx="6482" cy="3456"/>
          </a:xfrm>
        </p:grpSpPr>
        <p:sp>
          <p:nvSpPr>
            <p:cNvPr id="1027" name="Rectangle 3"/>
            <p:cNvSpPr>
              <a:spLocks noChangeArrowheads="1"/>
            </p:cNvSpPr>
            <p:nvPr/>
          </p:nvSpPr>
          <p:spPr bwMode="auto">
            <a:xfrm>
              <a:off x="2812" y="10433"/>
              <a:ext cx="2296" cy="308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8" name="Rectangle 4"/>
            <p:cNvSpPr>
              <a:spLocks noChangeArrowheads="1"/>
            </p:cNvSpPr>
            <p:nvPr/>
          </p:nvSpPr>
          <p:spPr bwMode="auto">
            <a:xfrm>
              <a:off x="3152" y="10061"/>
              <a:ext cx="1549" cy="4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Programmer</a:t>
              </a:r>
              <a:endParaRPr kumimoji="0" lang="en-US" sz="1800" b="0" i="0" u="none" strike="noStrike" cap="none" normalizeH="0" baseline="0" smtClean="0">
                <a:ln>
                  <a:noFill/>
                </a:ln>
                <a:solidFill>
                  <a:schemeClr val="tx1"/>
                </a:solidFill>
                <a:effectLst/>
                <a:latin typeface="Arial" pitchFamily="34" charset="0"/>
              </a:endParaRPr>
            </a:p>
          </p:txBody>
        </p:sp>
        <p:sp>
          <p:nvSpPr>
            <p:cNvPr id="1029" name="Rectangle 5"/>
            <p:cNvSpPr>
              <a:spLocks noChangeArrowheads="1"/>
            </p:cNvSpPr>
            <p:nvPr/>
          </p:nvSpPr>
          <p:spPr bwMode="auto">
            <a:xfrm>
              <a:off x="5866" y="10098"/>
              <a:ext cx="1549" cy="4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Scheduler</a:t>
              </a:r>
              <a:endParaRPr kumimoji="0" lang="en-US" sz="1800" b="0" i="0" u="none" strike="noStrike" cap="none" normalizeH="0" baseline="0" smtClean="0">
                <a:ln>
                  <a:noFill/>
                </a:ln>
                <a:solidFill>
                  <a:schemeClr val="tx1"/>
                </a:solidFill>
                <a:effectLst/>
                <a:latin typeface="Arial" pitchFamily="34" charset="0"/>
              </a:endParaRPr>
            </a:p>
          </p:txBody>
        </p:sp>
        <p:sp>
          <p:nvSpPr>
            <p:cNvPr id="1030" name="Rectangle 6"/>
            <p:cNvSpPr>
              <a:spLocks noChangeArrowheads="1"/>
            </p:cNvSpPr>
            <p:nvPr/>
          </p:nvSpPr>
          <p:spPr bwMode="auto">
            <a:xfrm>
              <a:off x="3247" y="10615"/>
              <a:ext cx="1331" cy="43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Thread</a:t>
              </a:r>
              <a:endParaRPr kumimoji="0" lang="en-US" sz="1800" b="0" i="0" u="none" strike="noStrike" cap="none" normalizeH="0" baseline="0" smtClean="0">
                <a:ln>
                  <a:noFill/>
                </a:ln>
                <a:solidFill>
                  <a:schemeClr val="tx1"/>
                </a:solidFill>
                <a:effectLst/>
                <a:latin typeface="Arial" pitchFamily="34" charset="0"/>
              </a:endParaRPr>
            </a:p>
          </p:txBody>
        </p:sp>
        <p:sp>
          <p:nvSpPr>
            <p:cNvPr id="1031" name="Oval 7"/>
            <p:cNvSpPr>
              <a:spLocks noChangeArrowheads="1"/>
            </p:cNvSpPr>
            <p:nvPr/>
          </p:nvSpPr>
          <p:spPr bwMode="auto">
            <a:xfrm>
              <a:off x="3057" y="11489"/>
              <a:ext cx="1685" cy="812"/>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Newly Created</a:t>
              </a:r>
              <a:endParaRPr kumimoji="0" lang="en-US" sz="1800" b="0" i="0" u="none" strike="noStrike" cap="none" normalizeH="0" baseline="0" smtClean="0">
                <a:ln>
                  <a:noFill/>
                </a:ln>
                <a:solidFill>
                  <a:schemeClr val="tx1"/>
                </a:solidFill>
                <a:effectLst/>
                <a:latin typeface="Arial" pitchFamily="34" charset="0"/>
              </a:endParaRPr>
            </a:p>
          </p:txBody>
        </p:sp>
        <p:sp>
          <p:nvSpPr>
            <p:cNvPr id="1032" name="Oval 8"/>
            <p:cNvSpPr>
              <a:spLocks noChangeArrowheads="1"/>
            </p:cNvSpPr>
            <p:nvPr/>
          </p:nvSpPr>
          <p:spPr bwMode="auto">
            <a:xfrm>
              <a:off x="3057" y="12661"/>
              <a:ext cx="1685" cy="800"/>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Start Thread</a:t>
              </a:r>
              <a:endParaRPr kumimoji="0" lang="en-US" sz="1800" b="0" i="0" u="none" strike="noStrike" cap="none" normalizeH="0" baseline="0" smtClean="0">
                <a:ln>
                  <a:noFill/>
                </a:ln>
                <a:solidFill>
                  <a:schemeClr val="tx1"/>
                </a:solidFill>
                <a:effectLst/>
                <a:latin typeface="Arial" pitchFamily="34" charset="0"/>
              </a:endParaRPr>
            </a:p>
          </p:txBody>
        </p:sp>
        <p:sp>
          <p:nvSpPr>
            <p:cNvPr id="1033" name="Oval 9"/>
            <p:cNvSpPr>
              <a:spLocks noChangeArrowheads="1"/>
            </p:cNvSpPr>
            <p:nvPr/>
          </p:nvSpPr>
          <p:spPr bwMode="auto">
            <a:xfrm>
              <a:off x="5727" y="10995"/>
              <a:ext cx="1704" cy="534"/>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Runnable</a:t>
              </a:r>
              <a:endParaRPr kumimoji="0" lang="en-US" sz="1800" b="0" i="0" u="none" strike="noStrike" cap="none" normalizeH="0" baseline="0" smtClean="0">
                <a:ln>
                  <a:noFill/>
                </a:ln>
                <a:solidFill>
                  <a:schemeClr val="tx1"/>
                </a:solidFill>
                <a:effectLst/>
                <a:latin typeface="Arial" pitchFamily="34" charset="0"/>
              </a:endParaRPr>
            </a:p>
          </p:txBody>
        </p:sp>
        <p:sp>
          <p:nvSpPr>
            <p:cNvPr id="1034" name="Oval 10"/>
            <p:cNvSpPr>
              <a:spLocks noChangeArrowheads="1"/>
            </p:cNvSpPr>
            <p:nvPr/>
          </p:nvSpPr>
          <p:spPr bwMode="auto">
            <a:xfrm>
              <a:off x="5702" y="11996"/>
              <a:ext cx="1475" cy="534"/>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Running</a:t>
              </a:r>
              <a:endParaRPr kumimoji="0" lang="en-US" sz="1800" b="0" i="0" u="none" strike="noStrike" cap="none" normalizeH="0" baseline="0" smtClean="0">
                <a:ln>
                  <a:noFill/>
                </a:ln>
                <a:solidFill>
                  <a:schemeClr val="tx1"/>
                </a:solidFill>
                <a:effectLst/>
                <a:latin typeface="Arial" pitchFamily="34" charset="0"/>
              </a:endParaRPr>
            </a:p>
          </p:txBody>
        </p:sp>
        <p:sp>
          <p:nvSpPr>
            <p:cNvPr id="1035" name="Oval 11"/>
            <p:cNvSpPr>
              <a:spLocks noChangeArrowheads="1"/>
            </p:cNvSpPr>
            <p:nvPr/>
          </p:nvSpPr>
          <p:spPr bwMode="auto">
            <a:xfrm>
              <a:off x="5741" y="12899"/>
              <a:ext cx="1387" cy="534"/>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Dead</a:t>
              </a:r>
              <a:endParaRPr kumimoji="0" lang="en-US" sz="1800" b="0" i="0" u="none" strike="noStrike" cap="none" normalizeH="0" baseline="0" smtClean="0">
                <a:ln>
                  <a:noFill/>
                </a:ln>
                <a:solidFill>
                  <a:schemeClr val="tx1"/>
                </a:solidFill>
                <a:effectLst/>
                <a:latin typeface="Arial" pitchFamily="34" charset="0"/>
              </a:endParaRPr>
            </a:p>
          </p:txBody>
        </p:sp>
        <p:sp>
          <p:nvSpPr>
            <p:cNvPr id="1036" name="Oval 12"/>
            <p:cNvSpPr>
              <a:spLocks noChangeArrowheads="1"/>
            </p:cNvSpPr>
            <p:nvPr/>
          </p:nvSpPr>
          <p:spPr bwMode="auto">
            <a:xfrm>
              <a:off x="7504" y="11916"/>
              <a:ext cx="1420" cy="534"/>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Blocked</a:t>
              </a:r>
              <a:endParaRPr kumimoji="0" lang="en-US" sz="1800" b="0" i="0" u="none" strike="noStrike" cap="none" normalizeH="0" baseline="0" smtClean="0">
                <a:ln>
                  <a:noFill/>
                </a:ln>
                <a:solidFill>
                  <a:schemeClr val="tx1"/>
                </a:solidFill>
                <a:effectLst/>
                <a:latin typeface="Arial" pitchFamily="34" charset="0"/>
              </a:endParaRPr>
            </a:p>
          </p:txBody>
        </p:sp>
        <p:cxnSp>
          <p:nvCxnSpPr>
            <p:cNvPr id="1037" name="AutoShape 13"/>
            <p:cNvCxnSpPr>
              <a:cxnSpLocks noChangeShapeType="1"/>
            </p:cNvCxnSpPr>
            <p:nvPr/>
          </p:nvCxnSpPr>
          <p:spPr bwMode="auto">
            <a:xfrm>
              <a:off x="3908" y="11050"/>
              <a:ext cx="1" cy="439"/>
            </a:xfrm>
            <a:prstGeom prst="straightConnector1">
              <a:avLst/>
            </a:prstGeom>
            <a:noFill/>
            <a:ln w="19050">
              <a:solidFill>
                <a:srgbClr val="000000"/>
              </a:solidFill>
              <a:round/>
              <a:headEnd/>
              <a:tailEnd type="triangle" w="med" len="med"/>
            </a:ln>
          </p:spPr>
        </p:cxnSp>
        <p:cxnSp>
          <p:nvCxnSpPr>
            <p:cNvPr id="1038" name="AutoShape 14"/>
            <p:cNvCxnSpPr>
              <a:cxnSpLocks noChangeShapeType="1"/>
            </p:cNvCxnSpPr>
            <p:nvPr/>
          </p:nvCxnSpPr>
          <p:spPr bwMode="auto">
            <a:xfrm>
              <a:off x="3917" y="12301"/>
              <a:ext cx="0" cy="360"/>
            </a:xfrm>
            <a:prstGeom prst="straightConnector1">
              <a:avLst/>
            </a:prstGeom>
            <a:noFill/>
            <a:ln w="19050">
              <a:solidFill>
                <a:srgbClr val="000000"/>
              </a:solidFill>
              <a:round/>
              <a:headEnd/>
              <a:tailEnd type="triangle" w="med" len="med"/>
            </a:ln>
          </p:spPr>
        </p:cxnSp>
        <p:cxnSp>
          <p:nvCxnSpPr>
            <p:cNvPr id="1039" name="AutoShape 15"/>
            <p:cNvCxnSpPr>
              <a:cxnSpLocks noChangeShapeType="1"/>
            </p:cNvCxnSpPr>
            <p:nvPr/>
          </p:nvCxnSpPr>
          <p:spPr bwMode="auto">
            <a:xfrm>
              <a:off x="6403" y="11529"/>
              <a:ext cx="0" cy="467"/>
            </a:xfrm>
            <a:prstGeom prst="straightConnector1">
              <a:avLst/>
            </a:prstGeom>
            <a:noFill/>
            <a:ln w="19050">
              <a:solidFill>
                <a:srgbClr val="000000"/>
              </a:solidFill>
              <a:round/>
              <a:headEnd/>
              <a:tailEnd type="triangle" w="med" len="med"/>
            </a:ln>
          </p:spPr>
        </p:cxnSp>
        <p:cxnSp>
          <p:nvCxnSpPr>
            <p:cNvPr id="1040" name="AutoShape 16"/>
            <p:cNvCxnSpPr>
              <a:cxnSpLocks noChangeShapeType="1"/>
            </p:cNvCxnSpPr>
            <p:nvPr/>
          </p:nvCxnSpPr>
          <p:spPr bwMode="auto">
            <a:xfrm>
              <a:off x="6375" y="12541"/>
              <a:ext cx="0" cy="358"/>
            </a:xfrm>
            <a:prstGeom prst="straightConnector1">
              <a:avLst/>
            </a:prstGeom>
            <a:noFill/>
            <a:ln w="19050">
              <a:solidFill>
                <a:srgbClr val="000000"/>
              </a:solidFill>
              <a:round/>
              <a:headEnd/>
              <a:tailEnd type="triangle" w="med" len="med"/>
            </a:ln>
          </p:spPr>
        </p:cxnSp>
        <p:cxnSp>
          <p:nvCxnSpPr>
            <p:cNvPr id="1041" name="AutoShape 17"/>
            <p:cNvCxnSpPr>
              <a:cxnSpLocks noChangeShapeType="1"/>
            </p:cNvCxnSpPr>
            <p:nvPr/>
          </p:nvCxnSpPr>
          <p:spPr bwMode="auto">
            <a:xfrm flipV="1">
              <a:off x="4382" y="11378"/>
              <a:ext cx="1467" cy="1361"/>
            </a:xfrm>
            <a:prstGeom prst="straightConnector1">
              <a:avLst/>
            </a:prstGeom>
            <a:noFill/>
            <a:ln w="19050">
              <a:solidFill>
                <a:srgbClr val="000000"/>
              </a:solidFill>
              <a:round/>
              <a:headEnd/>
              <a:tailEnd type="triangle" w="med" len="med"/>
            </a:ln>
          </p:spPr>
        </p:cxnSp>
        <p:cxnSp>
          <p:nvCxnSpPr>
            <p:cNvPr id="1042" name="AutoShape 18"/>
            <p:cNvCxnSpPr>
              <a:cxnSpLocks noChangeShapeType="1"/>
            </p:cNvCxnSpPr>
            <p:nvPr/>
          </p:nvCxnSpPr>
          <p:spPr bwMode="auto">
            <a:xfrm>
              <a:off x="4728" y="12978"/>
              <a:ext cx="999" cy="212"/>
            </a:xfrm>
            <a:prstGeom prst="straightConnector1">
              <a:avLst/>
            </a:prstGeom>
            <a:noFill/>
            <a:ln w="19050">
              <a:solidFill>
                <a:srgbClr val="000000"/>
              </a:solidFill>
              <a:round/>
              <a:headEnd/>
              <a:tailEnd type="triangle" w="med" len="med"/>
            </a:ln>
          </p:spPr>
        </p:cxnSp>
        <p:cxnSp>
          <p:nvCxnSpPr>
            <p:cNvPr id="1043" name="AutoShape 19"/>
            <p:cNvCxnSpPr>
              <a:cxnSpLocks noChangeShapeType="1"/>
            </p:cNvCxnSpPr>
            <p:nvPr/>
          </p:nvCxnSpPr>
          <p:spPr bwMode="auto">
            <a:xfrm flipH="1">
              <a:off x="7177" y="12191"/>
              <a:ext cx="327" cy="27"/>
            </a:xfrm>
            <a:prstGeom prst="straightConnector1">
              <a:avLst/>
            </a:prstGeom>
            <a:noFill/>
            <a:ln w="19050">
              <a:solidFill>
                <a:srgbClr val="000000"/>
              </a:solidFill>
              <a:round/>
              <a:headEnd/>
              <a:tailEnd type="triangle" w="med" len="med"/>
            </a:ln>
          </p:spPr>
        </p:cxnSp>
        <p:cxnSp>
          <p:nvCxnSpPr>
            <p:cNvPr id="1044" name="AutoShape 20"/>
            <p:cNvCxnSpPr>
              <a:cxnSpLocks noChangeShapeType="1"/>
            </p:cNvCxnSpPr>
            <p:nvPr/>
          </p:nvCxnSpPr>
          <p:spPr bwMode="auto">
            <a:xfrm flipH="1">
              <a:off x="7037" y="12450"/>
              <a:ext cx="1020" cy="599"/>
            </a:xfrm>
            <a:prstGeom prst="straightConnector1">
              <a:avLst/>
            </a:prstGeom>
            <a:noFill/>
            <a:ln w="19050">
              <a:solidFill>
                <a:srgbClr val="000000"/>
              </a:solidFill>
              <a:round/>
              <a:headEnd/>
              <a:tailEnd type="triangle" w="med" len="med"/>
            </a:ln>
          </p:spPr>
        </p:cxnSp>
        <p:sp>
          <p:nvSpPr>
            <p:cNvPr id="1045" name="Rectangle 21"/>
            <p:cNvSpPr>
              <a:spLocks noChangeArrowheads="1"/>
            </p:cNvSpPr>
            <p:nvPr/>
          </p:nvSpPr>
          <p:spPr bwMode="auto">
            <a:xfrm>
              <a:off x="5309" y="10433"/>
              <a:ext cx="3985" cy="3084"/>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34" name="Rectangle 33"/>
          <p:cNvSpPr/>
          <p:nvPr/>
        </p:nvSpPr>
        <p:spPr>
          <a:xfrm>
            <a:off x="1371600" y="2438400"/>
            <a:ext cx="6781800" cy="4038600"/>
          </a:xfrm>
          <a:prstGeom prst="rect">
            <a:avLst/>
          </a:prstGeom>
          <a:noFill/>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098705449"/>
      </p:ext>
    </p:extLst>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r>
              <a:rPr lang="en-US" dirty="0" smtClean="0"/>
              <a:t>Different states of a thread are as follows:</a:t>
            </a:r>
          </a:p>
          <a:p>
            <a:pPr lvl="0"/>
            <a:r>
              <a:rPr lang="en-US" b="1" dirty="0" smtClean="0"/>
              <a:t>1)  New State:</a:t>
            </a:r>
            <a:endParaRPr lang="en-US" dirty="0" smtClean="0"/>
          </a:p>
          <a:p>
            <a:pPr marL="288925" algn="just"/>
            <a:r>
              <a:rPr lang="en-US" dirty="0" smtClean="0"/>
              <a:t>After the construction of Thread instance the thread is in this state but before the start() method invocation. At this point, the thread is considered not alive. </a:t>
            </a:r>
          </a:p>
          <a:p>
            <a:pPr lvl="0" algn="just"/>
            <a:r>
              <a:rPr lang="en-US" b="1" dirty="0" smtClean="0"/>
              <a:t>2)  </a:t>
            </a:r>
            <a:r>
              <a:rPr lang="en-US" b="1" dirty="0" err="1" smtClean="0"/>
              <a:t>Runnable</a:t>
            </a:r>
            <a:r>
              <a:rPr lang="en-US" b="1" dirty="0" smtClean="0"/>
              <a:t> (Ready-to-run) State:</a:t>
            </a:r>
            <a:endParaRPr lang="en-US" dirty="0" smtClean="0"/>
          </a:p>
          <a:p>
            <a:pPr marL="288925" algn="just"/>
            <a:r>
              <a:rPr lang="en-US" dirty="0" smtClean="0"/>
              <a:t>A thread starts its life from </a:t>
            </a:r>
            <a:r>
              <a:rPr lang="en-US" dirty="0" err="1" smtClean="0"/>
              <a:t>Runnable</a:t>
            </a:r>
            <a:r>
              <a:rPr lang="en-US" dirty="0" smtClean="0"/>
              <a:t> state. A thread first enters </a:t>
            </a:r>
            <a:r>
              <a:rPr lang="en-US" dirty="0" err="1" smtClean="0"/>
              <a:t>runnable</a:t>
            </a:r>
            <a:r>
              <a:rPr lang="en-US" dirty="0" smtClean="0"/>
              <a:t> state after the invoking of start() method but a thread can come again to this state after either running, waiting, sleeping or coming back from blocked state also. On this state a thread is waiting for a turn on the processor. </a:t>
            </a:r>
          </a:p>
          <a:p>
            <a:pPr lvl="0" algn="just"/>
            <a:r>
              <a:rPr lang="en-US" b="1" dirty="0" smtClean="0"/>
              <a:t>3)  Running State:</a:t>
            </a:r>
            <a:endParaRPr lang="en-US" dirty="0" smtClean="0"/>
          </a:p>
          <a:p>
            <a:pPr marL="288925" algn="just"/>
            <a:r>
              <a:rPr lang="en-US" dirty="0" smtClean="0"/>
              <a:t>A thread is in running state that means the thread is presently executing. There are numerous ways to enter in </a:t>
            </a:r>
            <a:r>
              <a:rPr lang="en-US" dirty="0" err="1" smtClean="0"/>
              <a:t>Runnable</a:t>
            </a:r>
            <a:r>
              <a:rPr lang="en-US" dirty="0" smtClean="0"/>
              <a:t> state but there is only one way to enter in Running state: the scheduler select a thread from </a:t>
            </a:r>
            <a:r>
              <a:rPr lang="en-US" dirty="0" err="1" smtClean="0"/>
              <a:t>runnable</a:t>
            </a:r>
            <a:r>
              <a:rPr lang="en-US" dirty="0" smtClean="0"/>
              <a:t> pool. </a:t>
            </a:r>
          </a:p>
          <a:p>
            <a:pPr lvl="0" algn="just"/>
            <a:r>
              <a:rPr lang="en-US" b="1" dirty="0" smtClean="0"/>
              <a:t>4)  Dead State:</a:t>
            </a:r>
            <a:endParaRPr lang="en-US" dirty="0" smtClean="0"/>
          </a:p>
          <a:p>
            <a:pPr marL="288925" algn="just"/>
            <a:r>
              <a:rPr lang="en-US" dirty="0" smtClean="0"/>
              <a:t>A thread can be considered dead when its run() method completes. If any thread comes on this state that means it cannot ever run again. </a:t>
            </a:r>
          </a:p>
          <a:p>
            <a:pPr lvl="0" algn="just"/>
            <a:r>
              <a:rPr lang="en-US" b="1" dirty="0" smtClean="0"/>
              <a:t>5)  Blocked:</a:t>
            </a:r>
            <a:endParaRPr lang="en-US" dirty="0" smtClean="0"/>
          </a:p>
          <a:p>
            <a:pPr marL="288925" algn="just"/>
            <a:r>
              <a:rPr lang="en-US" dirty="0" smtClean="0"/>
              <a:t>A thread can enter in this state because of waiting the resources that are hold by another thread.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4.2  Thread Life Cycle</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734062870"/>
      </p:ext>
    </p:extLst>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632311"/>
          </a:xfrm>
          <a:prstGeom prst="rect">
            <a:avLst/>
          </a:prstGeom>
          <a:noFill/>
        </p:spPr>
        <p:txBody>
          <a:bodyPr wrap="square" rtlCol="0">
            <a:spAutoFit/>
          </a:bodyPr>
          <a:lstStyle/>
          <a:p>
            <a:r>
              <a:rPr lang="en-US" dirty="0" smtClean="0"/>
              <a:t>In Java, an object of the Thread class can represent a thread. Thread can be implemented through any one of two ways: </a:t>
            </a:r>
          </a:p>
          <a:p>
            <a:pPr marL="288925" lvl="0" indent="-288925">
              <a:buFont typeface="Wingdings" pitchFamily="2" charset="2"/>
              <a:buChar char="§"/>
            </a:pPr>
            <a:r>
              <a:rPr lang="en-US" dirty="0" smtClean="0"/>
              <a:t>Extending the </a:t>
            </a:r>
            <a:r>
              <a:rPr lang="en-US" dirty="0" err="1" smtClean="0"/>
              <a:t>java.lang.Thread</a:t>
            </a:r>
            <a:r>
              <a:rPr lang="en-US" dirty="0" smtClean="0"/>
              <a:t> Class </a:t>
            </a:r>
          </a:p>
          <a:p>
            <a:pPr marL="288925" lvl="0" indent="-288925">
              <a:buFont typeface="Wingdings" pitchFamily="2" charset="2"/>
              <a:buChar char="§"/>
            </a:pPr>
            <a:r>
              <a:rPr lang="en-US" dirty="0" smtClean="0"/>
              <a:t>Implementing the </a:t>
            </a:r>
            <a:r>
              <a:rPr lang="en-US" dirty="0" err="1" smtClean="0"/>
              <a:t>java.lang.Runnable</a:t>
            </a:r>
            <a:r>
              <a:rPr lang="en-US" dirty="0" smtClean="0"/>
              <a:t> Interface </a:t>
            </a:r>
          </a:p>
          <a:p>
            <a:pPr marL="288925" lvl="0" indent="-288925"/>
            <a:endParaRPr lang="en-US" dirty="0" smtClean="0"/>
          </a:p>
          <a:p>
            <a:pPr marL="288925" lvl="0" indent="-288925"/>
            <a:endParaRPr lang="en-US" dirty="0" smtClean="0"/>
          </a:p>
          <a:p>
            <a:pPr marL="288925" lvl="0" indent="-288925"/>
            <a:endParaRPr lang="en-US" dirty="0" smtClean="0"/>
          </a:p>
          <a:p>
            <a:pPr marL="288925" lvl="0" indent="-288925"/>
            <a:endParaRPr lang="en-US" dirty="0" smtClean="0"/>
          </a:p>
          <a:p>
            <a:pPr marL="288925" lvl="0" indent="-288925"/>
            <a:endParaRPr lang="en-US" dirty="0" smtClean="0"/>
          </a:p>
          <a:p>
            <a:pPr marL="288925" lvl="0" indent="-288925"/>
            <a:endParaRPr lang="en-US" dirty="0" smtClean="0"/>
          </a:p>
          <a:p>
            <a:pPr marL="288925" lvl="0" indent="-288925"/>
            <a:endParaRPr lang="en-US" dirty="0" smtClean="0"/>
          </a:p>
          <a:p>
            <a:pPr marL="288925" lvl="0" indent="-288925"/>
            <a:endParaRPr lang="en-US" dirty="0" smtClean="0"/>
          </a:p>
          <a:p>
            <a:r>
              <a:rPr lang="en-US" dirty="0" smtClean="0"/>
              <a:t>In short one has to follow following steps: </a:t>
            </a:r>
          </a:p>
          <a:p>
            <a:pPr marL="288925" lvl="0" indent="-288925">
              <a:buFont typeface="Wingdings" pitchFamily="2" charset="2"/>
              <a:buChar char="§"/>
            </a:pPr>
            <a:r>
              <a:rPr lang="en-US" dirty="0" smtClean="0"/>
              <a:t>Extend the </a:t>
            </a:r>
            <a:r>
              <a:rPr lang="en-US" dirty="0" err="1" smtClean="0"/>
              <a:t>java.lang.Thread</a:t>
            </a:r>
            <a:r>
              <a:rPr lang="en-US" dirty="0" smtClean="0"/>
              <a:t> Class. </a:t>
            </a:r>
          </a:p>
          <a:p>
            <a:pPr marL="288925" lvl="0" indent="-288925">
              <a:buFont typeface="Wingdings" pitchFamily="2" charset="2"/>
              <a:buChar char="§"/>
            </a:pPr>
            <a:r>
              <a:rPr lang="en-US" dirty="0" smtClean="0"/>
              <a:t>Override the run( ) method in the subclass from the Thread class to define the code executed by the thread. </a:t>
            </a:r>
          </a:p>
          <a:p>
            <a:pPr marL="288925" lvl="0" indent="-288925">
              <a:buFont typeface="Wingdings" pitchFamily="2" charset="2"/>
              <a:buChar char="§"/>
            </a:pPr>
            <a:r>
              <a:rPr lang="en-US" dirty="0" smtClean="0"/>
              <a:t>Create an instance of this subclass. This subclass may call a Thread class constructor by subclass constructor. </a:t>
            </a:r>
          </a:p>
          <a:p>
            <a:pPr marL="288925" lvl="0" indent="-288925">
              <a:buFont typeface="Wingdings" pitchFamily="2" charset="2"/>
              <a:buChar char="§"/>
            </a:pPr>
            <a:r>
              <a:rPr lang="en-US" dirty="0" smtClean="0"/>
              <a:t>Invoke the start( ) method on the instance of the class to make the thread eligible for running. </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4.3  Thread Creation</a:t>
            </a:r>
            <a:endParaRPr lang="en-US" sz="2400" b="1" dirty="0">
              <a:solidFill>
                <a:srgbClr val="002060"/>
              </a:solidFill>
              <a:latin typeface="Arial" pitchFamily="34" charset="0"/>
              <a:cs typeface="Arial" pitchFamily="34" charset="0"/>
            </a:endParaRPr>
          </a:p>
        </p:txBody>
      </p:sp>
      <p:grpSp>
        <p:nvGrpSpPr>
          <p:cNvPr id="2050" name="Group 2"/>
          <p:cNvGrpSpPr>
            <a:grpSpLocks/>
          </p:cNvGrpSpPr>
          <p:nvPr/>
        </p:nvGrpSpPr>
        <p:grpSpPr bwMode="auto">
          <a:xfrm>
            <a:off x="1524000" y="2286000"/>
            <a:ext cx="5334000" cy="2057400"/>
            <a:chOff x="2723" y="9641"/>
            <a:chExt cx="6628" cy="2843"/>
          </a:xfrm>
        </p:grpSpPr>
        <p:sp>
          <p:nvSpPr>
            <p:cNvPr id="2051" name="Rectangle 3"/>
            <p:cNvSpPr>
              <a:spLocks noChangeArrowheads="1"/>
            </p:cNvSpPr>
            <p:nvPr/>
          </p:nvSpPr>
          <p:spPr bwMode="auto">
            <a:xfrm>
              <a:off x="5203" y="9641"/>
              <a:ext cx="1427" cy="40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Thread</a:t>
              </a:r>
              <a:endParaRPr kumimoji="0" lang="en-US" sz="1800" b="0" i="0" u="none" strike="noStrike" cap="none" normalizeH="0" baseline="0" smtClean="0">
                <a:ln>
                  <a:noFill/>
                </a:ln>
                <a:solidFill>
                  <a:schemeClr val="tx1"/>
                </a:solidFill>
                <a:effectLst/>
                <a:latin typeface="Arial" pitchFamily="34" charset="0"/>
              </a:endParaRPr>
            </a:p>
          </p:txBody>
        </p:sp>
        <p:sp>
          <p:nvSpPr>
            <p:cNvPr id="2052" name="Rectangle 4"/>
            <p:cNvSpPr>
              <a:spLocks noChangeArrowheads="1"/>
            </p:cNvSpPr>
            <p:nvPr/>
          </p:nvSpPr>
          <p:spPr bwMode="auto">
            <a:xfrm>
              <a:off x="2821" y="9903"/>
              <a:ext cx="1427" cy="4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Extends</a:t>
              </a:r>
              <a:endParaRPr kumimoji="0" lang="en-US" sz="1800" b="0" i="0" u="none" strike="noStrike" cap="none" normalizeH="0" baseline="0" smtClean="0">
                <a:ln>
                  <a:noFill/>
                </a:ln>
                <a:solidFill>
                  <a:schemeClr val="tx1"/>
                </a:solidFill>
                <a:effectLst/>
                <a:latin typeface="Arial" pitchFamily="34" charset="0"/>
              </a:endParaRPr>
            </a:p>
          </p:txBody>
        </p:sp>
        <p:sp>
          <p:nvSpPr>
            <p:cNvPr id="2053" name="Rectangle 5"/>
            <p:cNvSpPr>
              <a:spLocks noChangeArrowheads="1"/>
            </p:cNvSpPr>
            <p:nvPr/>
          </p:nvSpPr>
          <p:spPr bwMode="auto">
            <a:xfrm>
              <a:off x="7730" y="9903"/>
              <a:ext cx="1621" cy="4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Implements</a:t>
              </a:r>
              <a:endParaRPr kumimoji="0" lang="en-US" sz="1800" b="0" i="0" u="none" strike="noStrike" cap="none" normalizeH="0" baseline="0" smtClean="0">
                <a:ln>
                  <a:noFill/>
                </a:ln>
                <a:solidFill>
                  <a:schemeClr val="tx1"/>
                </a:solidFill>
                <a:effectLst/>
                <a:latin typeface="Arial" pitchFamily="34" charset="0"/>
              </a:endParaRPr>
            </a:p>
          </p:txBody>
        </p:sp>
        <p:sp>
          <p:nvSpPr>
            <p:cNvPr id="2054" name="Rectangle 6"/>
            <p:cNvSpPr>
              <a:spLocks noChangeArrowheads="1"/>
            </p:cNvSpPr>
            <p:nvPr/>
          </p:nvSpPr>
          <p:spPr bwMode="auto">
            <a:xfrm>
              <a:off x="2723" y="10892"/>
              <a:ext cx="1427" cy="73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Thread (class)</a:t>
              </a:r>
              <a:endParaRPr kumimoji="0" lang="en-US"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7828" y="10892"/>
              <a:ext cx="1427" cy="73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Runnable (interface)</a:t>
              </a:r>
              <a:endParaRPr kumimoji="0" lang="en-US"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5203" y="11069"/>
              <a:ext cx="1427" cy="4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Override</a:t>
              </a:r>
              <a:endParaRPr kumimoji="0" lang="en-US" sz="1800" b="0" i="0" u="none" strike="noStrike" cap="none" normalizeH="0" baseline="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5301" y="11791"/>
              <a:ext cx="1427" cy="69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run ( ) Method</a:t>
              </a:r>
              <a:endParaRPr kumimoji="0" lang="en-US" sz="1800" b="0" i="0" u="none" strike="noStrike" cap="none" normalizeH="0" baseline="0" smtClean="0">
                <a:ln>
                  <a:noFill/>
                </a:ln>
                <a:solidFill>
                  <a:schemeClr val="tx1"/>
                </a:solidFill>
                <a:effectLst/>
                <a:latin typeface="Arial" pitchFamily="34" charset="0"/>
              </a:endParaRPr>
            </a:p>
          </p:txBody>
        </p:sp>
        <p:cxnSp>
          <p:nvCxnSpPr>
            <p:cNvPr id="2058" name="AutoShape 10"/>
            <p:cNvCxnSpPr>
              <a:cxnSpLocks noChangeShapeType="1"/>
            </p:cNvCxnSpPr>
            <p:nvPr/>
          </p:nvCxnSpPr>
          <p:spPr bwMode="auto">
            <a:xfrm>
              <a:off x="3437" y="10434"/>
              <a:ext cx="5108" cy="0"/>
            </a:xfrm>
            <a:prstGeom prst="straightConnector1">
              <a:avLst/>
            </a:prstGeom>
            <a:noFill/>
            <a:ln w="19050">
              <a:solidFill>
                <a:srgbClr val="000000"/>
              </a:solidFill>
              <a:round/>
              <a:headEnd/>
              <a:tailEnd/>
            </a:ln>
          </p:spPr>
        </p:cxnSp>
        <p:cxnSp>
          <p:nvCxnSpPr>
            <p:cNvPr id="2059" name="AutoShape 11"/>
            <p:cNvCxnSpPr>
              <a:cxnSpLocks noChangeShapeType="1"/>
            </p:cNvCxnSpPr>
            <p:nvPr/>
          </p:nvCxnSpPr>
          <p:spPr bwMode="auto">
            <a:xfrm>
              <a:off x="3437" y="10434"/>
              <a:ext cx="0" cy="461"/>
            </a:xfrm>
            <a:prstGeom prst="straightConnector1">
              <a:avLst/>
            </a:prstGeom>
            <a:noFill/>
            <a:ln w="19050">
              <a:solidFill>
                <a:srgbClr val="000000"/>
              </a:solidFill>
              <a:round/>
              <a:headEnd/>
              <a:tailEnd type="triangle" w="med" len="med"/>
            </a:ln>
          </p:spPr>
        </p:cxnSp>
        <p:cxnSp>
          <p:nvCxnSpPr>
            <p:cNvPr id="2060" name="AutoShape 12"/>
            <p:cNvCxnSpPr>
              <a:cxnSpLocks noChangeShapeType="1"/>
            </p:cNvCxnSpPr>
            <p:nvPr/>
          </p:nvCxnSpPr>
          <p:spPr bwMode="auto">
            <a:xfrm>
              <a:off x="8545" y="10434"/>
              <a:ext cx="0" cy="461"/>
            </a:xfrm>
            <a:prstGeom prst="straightConnector1">
              <a:avLst/>
            </a:prstGeom>
            <a:noFill/>
            <a:ln w="19050">
              <a:solidFill>
                <a:srgbClr val="000000"/>
              </a:solidFill>
              <a:round/>
              <a:headEnd/>
              <a:tailEnd type="triangle" w="med" len="med"/>
            </a:ln>
          </p:spPr>
        </p:cxnSp>
        <p:cxnSp>
          <p:nvCxnSpPr>
            <p:cNvPr id="2061" name="AutoShape 13"/>
            <p:cNvCxnSpPr>
              <a:cxnSpLocks noChangeShapeType="1"/>
            </p:cNvCxnSpPr>
            <p:nvPr/>
          </p:nvCxnSpPr>
          <p:spPr bwMode="auto">
            <a:xfrm>
              <a:off x="4150" y="11371"/>
              <a:ext cx="1515" cy="0"/>
            </a:xfrm>
            <a:prstGeom prst="straightConnector1">
              <a:avLst/>
            </a:prstGeom>
            <a:noFill/>
            <a:ln w="19050">
              <a:solidFill>
                <a:srgbClr val="000000"/>
              </a:solidFill>
              <a:round/>
              <a:headEnd/>
              <a:tailEnd/>
            </a:ln>
          </p:spPr>
        </p:cxnSp>
        <p:cxnSp>
          <p:nvCxnSpPr>
            <p:cNvPr id="2062" name="AutoShape 14"/>
            <p:cNvCxnSpPr>
              <a:cxnSpLocks noChangeShapeType="1"/>
            </p:cNvCxnSpPr>
            <p:nvPr/>
          </p:nvCxnSpPr>
          <p:spPr bwMode="auto">
            <a:xfrm>
              <a:off x="5665" y="11371"/>
              <a:ext cx="0" cy="420"/>
            </a:xfrm>
            <a:prstGeom prst="straightConnector1">
              <a:avLst/>
            </a:prstGeom>
            <a:noFill/>
            <a:ln w="19050">
              <a:solidFill>
                <a:srgbClr val="000000"/>
              </a:solidFill>
              <a:round/>
              <a:headEnd/>
              <a:tailEnd type="triangle" w="med" len="med"/>
            </a:ln>
          </p:spPr>
        </p:cxnSp>
        <p:cxnSp>
          <p:nvCxnSpPr>
            <p:cNvPr id="2063" name="AutoShape 15"/>
            <p:cNvCxnSpPr>
              <a:cxnSpLocks noChangeShapeType="1"/>
            </p:cNvCxnSpPr>
            <p:nvPr/>
          </p:nvCxnSpPr>
          <p:spPr bwMode="auto">
            <a:xfrm>
              <a:off x="6313" y="11399"/>
              <a:ext cx="1515" cy="0"/>
            </a:xfrm>
            <a:prstGeom prst="straightConnector1">
              <a:avLst/>
            </a:prstGeom>
            <a:noFill/>
            <a:ln w="19050">
              <a:solidFill>
                <a:srgbClr val="000000"/>
              </a:solidFill>
              <a:round/>
              <a:headEnd/>
              <a:tailEnd/>
            </a:ln>
          </p:spPr>
        </p:cxnSp>
        <p:cxnSp>
          <p:nvCxnSpPr>
            <p:cNvPr id="2064" name="AutoShape 16"/>
            <p:cNvCxnSpPr>
              <a:cxnSpLocks noChangeShapeType="1"/>
            </p:cNvCxnSpPr>
            <p:nvPr/>
          </p:nvCxnSpPr>
          <p:spPr bwMode="auto">
            <a:xfrm>
              <a:off x="6313" y="11371"/>
              <a:ext cx="0" cy="420"/>
            </a:xfrm>
            <a:prstGeom prst="straightConnector1">
              <a:avLst/>
            </a:prstGeom>
            <a:noFill/>
            <a:ln w="19050">
              <a:solidFill>
                <a:srgbClr val="000000"/>
              </a:solidFill>
              <a:round/>
              <a:headEnd/>
              <a:tailEnd type="triangle" w="med" len="med"/>
            </a:ln>
          </p:spPr>
        </p:cxnSp>
        <p:cxnSp>
          <p:nvCxnSpPr>
            <p:cNvPr id="2065" name="AutoShape 17"/>
            <p:cNvCxnSpPr>
              <a:cxnSpLocks noChangeShapeType="1"/>
            </p:cNvCxnSpPr>
            <p:nvPr/>
          </p:nvCxnSpPr>
          <p:spPr bwMode="auto">
            <a:xfrm>
              <a:off x="5937" y="10049"/>
              <a:ext cx="0" cy="385"/>
            </a:xfrm>
            <a:prstGeom prst="straightConnector1">
              <a:avLst/>
            </a:prstGeom>
            <a:noFill/>
            <a:ln w="19050">
              <a:solidFill>
                <a:srgbClr val="000000"/>
              </a:solidFill>
              <a:round/>
              <a:headEnd/>
              <a:tailEnd type="triangle" w="med" len="med"/>
            </a:ln>
          </p:spPr>
        </p:cxnSp>
      </p:grpSp>
    </p:spTree>
    <p:extLst>
      <p:ext uri="{BB962C8B-B14F-4D97-AF65-F5344CB8AC3E}">
        <p14:creationId xmlns:p14="http://schemas.microsoft.com/office/powerpoint/2010/main" xmlns="" val="3760568121"/>
      </p:ext>
    </p:extLst>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55312"/>
          </a:xfrm>
          <a:prstGeom prst="rect">
            <a:avLst/>
          </a:prstGeom>
          <a:noFill/>
        </p:spPr>
        <p:txBody>
          <a:bodyPr wrap="square" rtlCol="0">
            <a:spAutoFit/>
          </a:bodyPr>
          <a:lstStyle/>
          <a:p>
            <a:pPr marL="0" lvl="2"/>
            <a:r>
              <a:rPr lang="en-US" b="1" dirty="0" smtClean="0">
                <a:solidFill>
                  <a:srgbClr val="C00000"/>
                </a:solidFill>
              </a:rPr>
              <a:t>A)  Using Thread Class:</a:t>
            </a:r>
            <a:endParaRPr lang="en-US" sz="2000" dirty="0" smtClean="0">
              <a:solidFill>
                <a:srgbClr val="C00000"/>
              </a:solidFill>
            </a:endParaRPr>
          </a:p>
          <a:p>
            <a:pPr marL="288925"/>
            <a:r>
              <a:rPr lang="en-US" dirty="0" smtClean="0"/>
              <a:t>The </a:t>
            </a:r>
            <a:r>
              <a:rPr lang="en-US" dirty="0" err="1" smtClean="0"/>
              <a:t>java.lang.Thread</a:t>
            </a:r>
            <a:r>
              <a:rPr lang="en-US" dirty="0" smtClean="0"/>
              <a:t> Class can be extended to create a thread. </a:t>
            </a:r>
            <a:endParaRPr lang="en-US" sz="2000" dirty="0" smtClean="0"/>
          </a:p>
          <a:p>
            <a:pPr marL="288925" lvl="0"/>
            <a:r>
              <a:rPr lang="en-US" b="1" dirty="0" smtClean="0"/>
              <a:t>Syntax: </a:t>
            </a:r>
            <a:endParaRPr lang="en-US" sz="2000" dirty="0" smtClean="0"/>
          </a:p>
          <a:p>
            <a:pPr marL="288925"/>
            <a:r>
              <a:rPr lang="en-US" dirty="0" smtClean="0"/>
              <a:t>class </a:t>
            </a:r>
            <a:r>
              <a:rPr lang="en-US" dirty="0" err="1" smtClean="0"/>
              <a:t>MyThread</a:t>
            </a:r>
            <a:r>
              <a:rPr lang="en-US" dirty="0" smtClean="0"/>
              <a:t> extends Thread </a:t>
            </a:r>
            <a:endParaRPr lang="en-US" sz="2000" dirty="0" smtClean="0"/>
          </a:p>
          <a:p>
            <a:pPr marL="288925"/>
            <a:r>
              <a:rPr lang="en-US" dirty="0" smtClean="0"/>
              <a:t>{ </a:t>
            </a:r>
            <a:endParaRPr lang="en-US" sz="2000" dirty="0" smtClean="0"/>
          </a:p>
          <a:p>
            <a:pPr marL="288925"/>
            <a:r>
              <a:rPr lang="en-US" dirty="0" smtClean="0"/>
              <a:t>}</a:t>
            </a:r>
          </a:p>
          <a:p>
            <a:pPr marL="0" lvl="2"/>
            <a:r>
              <a:rPr lang="en-US" b="1" dirty="0" smtClean="0">
                <a:solidFill>
                  <a:srgbClr val="C00000"/>
                </a:solidFill>
              </a:rPr>
              <a:t>B)  Using </a:t>
            </a:r>
            <a:r>
              <a:rPr lang="en-US" b="1" dirty="0" err="1" smtClean="0">
                <a:solidFill>
                  <a:srgbClr val="C00000"/>
                </a:solidFill>
              </a:rPr>
              <a:t>Runnable</a:t>
            </a:r>
            <a:r>
              <a:rPr lang="en-US" b="1" dirty="0" smtClean="0">
                <a:solidFill>
                  <a:srgbClr val="C00000"/>
                </a:solidFill>
              </a:rPr>
              <a:t> Interface: </a:t>
            </a:r>
            <a:endParaRPr lang="en-US" sz="2000" dirty="0" smtClean="0">
              <a:solidFill>
                <a:srgbClr val="C00000"/>
              </a:solidFill>
            </a:endParaRPr>
          </a:p>
          <a:p>
            <a:pPr marL="288925" algn="just"/>
            <a:r>
              <a:rPr lang="en-US" dirty="0" smtClean="0"/>
              <a:t>The </a:t>
            </a:r>
            <a:r>
              <a:rPr lang="en-US" dirty="0" err="1" smtClean="0"/>
              <a:t>java.lang.Runnable</a:t>
            </a:r>
            <a:r>
              <a:rPr lang="en-US" dirty="0" smtClean="0"/>
              <a:t> Interface can be used to create thread.  </a:t>
            </a:r>
            <a:endParaRPr lang="en-US" sz="2000" dirty="0" smtClean="0"/>
          </a:p>
          <a:p>
            <a:pPr marL="288925" lvl="0" algn="just"/>
            <a:r>
              <a:rPr lang="en-US" b="1" dirty="0" smtClean="0"/>
              <a:t>Syntax: </a:t>
            </a:r>
            <a:endParaRPr lang="en-US" sz="2000" dirty="0" smtClean="0"/>
          </a:p>
          <a:p>
            <a:pPr marL="288925" algn="just"/>
            <a:r>
              <a:rPr lang="en-US" dirty="0" err="1" smtClean="0"/>
              <a:t>MyThread</a:t>
            </a:r>
            <a:r>
              <a:rPr lang="en-US" dirty="0" smtClean="0"/>
              <a:t> implements </a:t>
            </a:r>
            <a:r>
              <a:rPr lang="en-US" dirty="0" err="1" smtClean="0"/>
              <a:t>Runnable</a:t>
            </a:r>
            <a:r>
              <a:rPr lang="en-US" dirty="0" smtClean="0"/>
              <a:t> </a:t>
            </a:r>
            <a:endParaRPr lang="en-US" sz="2000" dirty="0" smtClean="0"/>
          </a:p>
          <a:p>
            <a:pPr marL="288925" algn="just"/>
            <a:r>
              <a:rPr lang="en-US" dirty="0" smtClean="0"/>
              <a:t>{ </a:t>
            </a:r>
            <a:endParaRPr lang="en-US" sz="2000" dirty="0" smtClean="0"/>
          </a:p>
          <a:p>
            <a:pPr marL="288925" algn="just"/>
            <a:r>
              <a:rPr lang="en-US" dirty="0" smtClean="0"/>
              <a:t>}</a:t>
            </a:r>
            <a:endParaRPr lang="en-US" sz="2000" dirty="0" smtClean="0"/>
          </a:p>
          <a:p>
            <a:pPr marL="288925" algn="just"/>
            <a:r>
              <a:rPr lang="en-US" dirty="0" smtClean="0"/>
              <a:t> </a:t>
            </a:r>
            <a:endParaRPr lang="en-US" sz="2000" dirty="0" smtClean="0"/>
          </a:p>
          <a:p>
            <a:pPr marL="288925" lvl="0" algn="just"/>
            <a:r>
              <a:rPr lang="en-US" b="1" dirty="0" smtClean="0"/>
              <a:t>Procedure:</a:t>
            </a:r>
            <a:endParaRPr lang="en-US" sz="2000" dirty="0" smtClean="0"/>
          </a:p>
          <a:p>
            <a:pPr marL="288925" algn="just"/>
            <a:r>
              <a:rPr lang="en-US" dirty="0" smtClean="0"/>
              <a:t>The procedure for creating threads by implementing the </a:t>
            </a:r>
            <a:r>
              <a:rPr lang="en-US" dirty="0" err="1" smtClean="0"/>
              <a:t>Runnable</a:t>
            </a:r>
            <a:r>
              <a:rPr lang="en-US" dirty="0" smtClean="0"/>
              <a:t> Interface is as follows:</a:t>
            </a:r>
            <a:endParaRPr lang="en-US" sz="2000" dirty="0" smtClean="0"/>
          </a:p>
          <a:p>
            <a:pPr marL="288925" lvl="0" algn="just"/>
            <a:r>
              <a:rPr lang="en-US" dirty="0" smtClean="0"/>
              <a:t>A Class implements the </a:t>
            </a:r>
            <a:r>
              <a:rPr lang="en-US" dirty="0" err="1" smtClean="0"/>
              <a:t>Runnable</a:t>
            </a:r>
            <a:r>
              <a:rPr lang="en-US" dirty="0" smtClean="0"/>
              <a:t> Interface, override the run() method to define the code executed by thread. An object of this class is </a:t>
            </a:r>
            <a:r>
              <a:rPr lang="en-US" dirty="0" err="1" smtClean="0"/>
              <a:t>Runnable</a:t>
            </a:r>
            <a:r>
              <a:rPr lang="en-US" dirty="0" smtClean="0"/>
              <a:t> Object.</a:t>
            </a:r>
            <a:endParaRPr lang="en-US" sz="2000" dirty="0" smtClean="0"/>
          </a:p>
          <a:p>
            <a:pPr marL="288925" lvl="0" algn="just"/>
            <a:r>
              <a:rPr lang="en-US" dirty="0" smtClean="0"/>
              <a:t>Create an object of Thread Class by passing a </a:t>
            </a:r>
            <a:r>
              <a:rPr lang="en-US" dirty="0" err="1" smtClean="0"/>
              <a:t>Runnable</a:t>
            </a:r>
            <a:r>
              <a:rPr lang="en-US" dirty="0" smtClean="0"/>
              <a:t> object as argument.</a:t>
            </a:r>
            <a:endParaRPr lang="en-US" sz="2000" dirty="0" smtClean="0"/>
          </a:p>
          <a:p>
            <a:pPr marL="288925" algn="just"/>
            <a:r>
              <a:rPr lang="en-US" dirty="0" smtClean="0"/>
              <a:t>Invoke the start( ) method on the instance of the Thread class.</a:t>
            </a:r>
            <a:endParaRPr lang="en-US" sz="3600"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4.3  Thread Creation</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921366180"/>
      </p:ext>
    </p:extLst>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4524315"/>
          </a:xfrm>
          <a:prstGeom prst="rect">
            <a:avLst/>
          </a:prstGeom>
          <a:noFill/>
        </p:spPr>
        <p:txBody>
          <a:bodyPr wrap="square" rtlCol="0">
            <a:spAutoFit/>
          </a:bodyPr>
          <a:lstStyle/>
          <a:p>
            <a:pPr algn="just"/>
            <a:r>
              <a:rPr lang="en-US" dirty="0" smtClean="0"/>
              <a:t>In Java, all the thread instances the developer created have the same priority, which the process will schedule fairly without worrying about the order. It is important for different threads to have different priorities. Important threads should always have higher priority than less important ones, while threads that need to run quietly as a Daemon may only need the lowest priority. For example, the garbage collector thread just needs the lowest priority to execute, which means it will not be executed before all other threads are scheduled to run. It is possible to control the priority of the threads by using the Java APIs. The </a:t>
            </a:r>
            <a:r>
              <a:rPr lang="en-US" dirty="0" err="1" smtClean="0"/>
              <a:t>Thread.setPriority</a:t>
            </a:r>
            <a:r>
              <a:rPr lang="en-US" dirty="0" smtClean="0"/>
              <a:t>(…) method serves this purpose. </a:t>
            </a:r>
          </a:p>
          <a:p>
            <a:pPr algn="just"/>
            <a:endParaRPr lang="en-US" dirty="0" smtClean="0"/>
          </a:p>
          <a:p>
            <a:pPr algn="just"/>
            <a:r>
              <a:rPr lang="en-US" dirty="0" smtClean="0"/>
              <a:t>The Thread class provides 3 constants value for the priority:</a:t>
            </a:r>
          </a:p>
          <a:p>
            <a:pPr marL="288925" lvl="0" indent="-288925" algn="just">
              <a:buFont typeface="Wingdings" pitchFamily="2" charset="2"/>
              <a:buChar char="§"/>
            </a:pPr>
            <a:r>
              <a:rPr lang="en-US" dirty="0" smtClean="0"/>
              <a:t>MIN_PRIORITY = 1</a:t>
            </a:r>
          </a:p>
          <a:p>
            <a:pPr marL="288925" lvl="0" indent="-288925" algn="just">
              <a:buFont typeface="Wingdings" pitchFamily="2" charset="2"/>
              <a:buChar char="§"/>
            </a:pPr>
            <a:r>
              <a:rPr lang="en-US" dirty="0" smtClean="0"/>
              <a:t>NORM_PRIORITY = 5</a:t>
            </a:r>
          </a:p>
          <a:p>
            <a:pPr marL="288925" lvl="0" indent="-288925" algn="just">
              <a:buFont typeface="Wingdings" pitchFamily="2" charset="2"/>
              <a:buChar char="§"/>
            </a:pPr>
            <a:r>
              <a:rPr lang="en-US" dirty="0" smtClean="0"/>
              <a:t>MAX_PRIORITY = 10</a:t>
            </a:r>
          </a:p>
          <a:p>
            <a:pPr algn="just"/>
            <a:endParaRPr lang="en-US" dirty="0" smtClean="0"/>
          </a:p>
          <a:p>
            <a:pPr algn="just"/>
            <a:r>
              <a:rPr lang="en-US" dirty="0" smtClean="0"/>
              <a:t>The priority range of the thread should be between the minimum and the maximum number. The following example shows how to alter the order of the thread by changing its priority.</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pic>
        <p:nvPicPr>
          <p:cNvPr id="17" name="Picture 2" descr="D:\Satpute Vikas\Support files of D on Shilpa\Images\sucess Logo.png"/>
          <p:cNvPicPr>
            <a:picLocks noChangeAspect="1" noChangeArrowheads="1"/>
          </p:cNvPicPr>
          <p:nvPr/>
        </p:nvPicPr>
        <p:blipFill>
          <a:blip r:embed="rId2" cstate="print"/>
          <a:srcRect/>
          <a:stretch>
            <a:fillRect/>
          </a:stretch>
        </p:blipFill>
        <p:spPr bwMode="auto">
          <a:xfrm>
            <a:off x="6781800" y="152400"/>
            <a:ext cx="685800" cy="623455"/>
          </a:xfrm>
          <a:prstGeom prst="rect">
            <a:avLst/>
          </a:prstGeom>
          <a:noFill/>
        </p:spPr>
      </p:pic>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4.4  Thread Priorities</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120312858"/>
      </p:ext>
    </p:extLst>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909310"/>
          </a:xfrm>
          <a:prstGeom prst="rect">
            <a:avLst/>
          </a:prstGeom>
          <a:noFill/>
        </p:spPr>
        <p:txBody>
          <a:bodyPr wrap="square" rtlCol="0">
            <a:spAutoFit/>
          </a:bodyPr>
          <a:lstStyle/>
          <a:p>
            <a:pPr algn="just"/>
            <a:r>
              <a:rPr lang="en-US" dirty="0" smtClean="0"/>
              <a:t>Synchronization in java is the capability of control the access of multiple threads to any shared resource. Java Synchronization is better option where we want to allow only one thread to access the shared resource.</a:t>
            </a:r>
          </a:p>
          <a:p>
            <a:pPr algn="just"/>
            <a:endParaRPr lang="en-US" b="1" dirty="0" smtClean="0"/>
          </a:p>
          <a:p>
            <a:pPr algn="just"/>
            <a:r>
              <a:rPr lang="en-US" b="1" dirty="0" smtClean="0">
                <a:solidFill>
                  <a:srgbClr val="C00000"/>
                </a:solidFill>
              </a:rPr>
              <a:t>A)  Need for Synchronized Thread:</a:t>
            </a:r>
            <a:endParaRPr lang="en-US" sz="2000" dirty="0" smtClean="0">
              <a:solidFill>
                <a:srgbClr val="C00000"/>
              </a:solidFill>
            </a:endParaRPr>
          </a:p>
          <a:p>
            <a:pPr marL="288925" algn="just"/>
            <a:r>
              <a:rPr lang="en-US" dirty="0" smtClean="0"/>
              <a:t>In Java, the threads are executed separately to each other. These types of threads are called as asynchronous threads. But there are two problems may be occurs with asynchronous threads.</a:t>
            </a:r>
          </a:p>
          <a:p>
            <a:pPr marL="517525" indent="-228600" algn="just">
              <a:buFont typeface="Wingdings" pitchFamily="2" charset="2"/>
              <a:buChar char="§"/>
            </a:pPr>
            <a:r>
              <a:rPr lang="en-US" dirty="0" smtClean="0"/>
              <a:t>Two or more threads share the similar resource (variable or method) while only one of them can access the resource at one time. </a:t>
            </a:r>
          </a:p>
          <a:p>
            <a:pPr marL="517525" indent="-228600" algn="just">
              <a:buFont typeface="Wingdings" pitchFamily="2" charset="2"/>
              <a:buChar char="§"/>
            </a:pPr>
            <a:r>
              <a:rPr lang="en-US" dirty="0" smtClean="0"/>
              <a:t>If the producer and the consumer are sharing the same kind of data in a program then either producer may make the data faster or consumer may retrieve an order of data and process it without its existing. </a:t>
            </a:r>
          </a:p>
          <a:p>
            <a:pPr marL="288925" algn="just"/>
            <a:r>
              <a:rPr lang="en-US" dirty="0" smtClean="0"/>
              <a:t>Suppose, we have created two methods as increment( ) and decrement( ), which increases or decreases value of the variable "count" by 1 respectively shown as: </a:t>
            </a:r>
          </a:p>
          <a:p>
            <a:pPr marL="288925" algn="just"/>
            <a:r>
              <a:rPr lang="en-US" dirty="0" smtClean="0"/>
              <a:t>public void increment( ) { count++; } </a:t>
            </a:r>
          </a:p>
          <a:p>
            <a:pPr marL="288925" algn="just"/>
            <a:r>
              <a:rPr lang="en-US" dirty="0" smtClean="0"/>
              <a:t>When the two threads are executed to access these methods (one for increment(),another for decrement()) then both will distribute the variable "count", in that case, we can't be sure that what value will be returned of variable "count". We can see this problem in the diagram shown below:</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4.5  Thread Synchronization </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4064876130"/>
      </p:ext>
    </p:extLst>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078313"/>
          </a:xfrm>
          <a:prstGeom prst="rect">
            <a:avLst/>
          </a:prstGeom>
          <a:noFill/>
        </p:spPr>
        <p:txBody>
          <a:bodyPr wrap="square" rtlCol="0">
            <a:spAutoFit/>
          </a:bodyPr>
          <a:lstStyle/>
          <a:p>
            <a:pPr algn="just"/>
            <a:r>
              <a:rPr lang="en-US" b="1" dirty="0" smtClean="0">
                <a:solidFill>
                  <a:srgbClr val="C00000"/>
                </a:solidFill>
              </a:rPr>
              <a:t>A)  Need for Synchronized Thread:</a:t>
            </a:r>
            <a:endParaRPr lang="en-US" sz="2000" dirty="0" smtClean="0">
              <a:solidFill>
                <a:srgbClr val="C00000"/>
              </a:solidFill>
            </a:endParaRPr>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endParaRPr lang="en-US" dirty="0" smtClean="0"/>
          </a:p>
          <a:p>
            <a:pPr marL="288925" algn="just"/>
            <a:r>
              <a:rPr lang="en-US" dirty="0" smtClean="0"/>
              <a:t>To avoid this problem, Java uses monitor also known as “semaphore” to prevent data from being corrupted by multiple threads by a keyword synchronized to coordinate them and intercommunicate to each other. It is basically a mechanism which allows two or more threads to share all the available resources in a sequential manner. Java's synchronized is used to ensure that only one thread is in a critical region. Critical region is a lock area where only one thread is run (or lock) at a time. Once the thread is in its critical section, no other thread can enter to that critical region. In that case, another thread will has to wait until the current thread leaves its critical section.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4.5  Thread Synchronization </a:t>
            </a:r>
            <a:endParaRPr lang="en-US" sz="2400" b="1" dirty="0">
              <a:solidFill>
                <a:srgbClr val="002060"/>
              </a:solidFill>
              <a:latin typeface="Arial" pitchFamily="34" charset="0"/>
              <a:cs typeface="Arial" pitchFamily="34" charset="0"/>
            </a:endParaRPr>
          </a:p>
        </p:txBody>
      </p:sp>
      <p:grpSp>
        <p:nvGrpSpPr>
          <p:cNvPr id="3074" name="Group 2"/>
          <p:cNvGrpSpPr>
            <a:grpSpLocks/>
          </p:cNvGrpSpPr>
          <p:nvPr/>
        </p:nvGrpSpPr>
        <p:grpSpPr bwMode="auto">
          <a:xfrm>
            <a:off x="2590800" y="1524000"/>
            <a:ext cx="4130675" cy="2114550"/>
            <a:chOff x="2811" y="2255"/>
            <a:chExt cx="6503" cy="3331"/>
          </a:xfrm>
        </p:grpSpPr>
        <p:sp>
          <p:nvSpPr>
            <p:cNvPr id="3075" name="Rectangle 3"/>
            <p:cNvSpPr>
              <a:spLocks noChangeArrowheads="1"/>
            </p:cNvSpPr>
            <p:nvPr/>
          </p:nvSpPr>
          <p:spPr bwMode="auto">
            <a:xfrm>
              <a:off x="5135" y="2255"/>
              <a:ext cx="1685" cy="3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Start</a:t>
              </a:r>
              <a:endParaRPr kumimoji="0" lang="en-US" sz="1800" b="0" i="0" u="none" strike="noStrike" cap="none" normalizeH="0" baseline="0" smtClean="0">
                <a:ln>
                  <a:noFill/>
                </a:ln>
                <a:solidFill>
                  <a:schemeClr val="tx1"/>
                </a:solidFill>
                <a:effectLst/>
                <a:latin typeface="Arial" pitchFamily="34" charset="0"/>
              </a:endParaRPr>
            </a:p>
          </p:txBody>
        </p:sp>
        <p:sp>
          <p:nvSpPr>
            <p:cNvPr id="3076" name="Rectangle 4"/>
            <p:cNvSpPr>
              <a:spLocks noChangeArrowheads="1"/>
            </p:cNvSpPr>
            <p:nvPr/>
          </p:nvSpPr>
          <p:spPr bwMode="auto">
            <a:xfrm>
              <a:off x="2811" y="3398"/>
              <a:ext cx="1685" cy="46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Thread 1</a:t>
              </a:r>
              <a:endParaRPr kumimoji="0" lang="en-US" sz="1800" b="0" i="0" u="none" strike="noStrike" cap="none" normalizeH="0" baseline="0" smtClean="0">
                <a:ln>
                  <a:noFill/>
                </a:ln>
                <a:solidFill>
                  <a:schemeClr val="tx1"/>
                </a:solidFill>
                <a:effectLst/>
                <a:latin typeface="Arial" pitchFamily="34" charset="0"/>
              </a:endParaRPr>
            </a:p>
          </p:txBody>
        </p:sp>
        <p:sp>
          <p:nvSpPr>
            <p:cNvPr id="3077" name="Rectangle 5"/>
            <p:cNvSpPr>
              <a:spLocks noChangeArrowheads="1"/>
            </p:cNvSpPr>
            <p:nvPr/>
          </p:nvSpPr>
          <p:spPr bwMode="auto">
            <a:xfrm>
              <a:off x="7629" y="3384"/>
              <a:ext cx="1685" cy="462"/>
            </a:xfrm>
            <a:prstGeom prst="rect">
              <a:avLst/>
            </a:prstGeom>
            <a:solidFill>
              <a:srgbClr val="FFFFFF"/>
            </a:solidFill>
            <a:ln w="19050">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Thread 2</a:t>
              </a:r>
              <a:endParaRPr kumimoji="0" lang="en-US" sz="1800" b="0" i="0" u="none" strike="noStrike" cap="none" normalizeH="0" baseline="0" smtClean="0">
                <a:ln>
                  <a:noFill/>
                </a:ln>
                <a:solidFill>
                  <a:schemeClr val="tx1"/>
                </a:solidFill>
                <a:effectLst/>
                <a:latin typeface="Arial" pitchFamily="34" charset="0"/>
              </a:endParaRPr>
            </a:p>
          </p:txBody>
        </p:sp>
        <p:sp>
          <p:nvSpPr>
            <p:cNvPr id="3078" name="Rectangle 6"/>
            <p:cNvSpPr>
              <a:spLocks noChangeArrowheads="1"/>
            </p:cNvSpPr>
            <p:nvPr/>
          </p:nvSpPr>
          <p:spPr bwMode="auto">
            <a:xfrm>
              <a:off x="5219" y="4460"/>
              <a:ext cx="1685" cy="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Arial" pitchFamily="34" charset="0"/>
                </a:rPr>
                <a:t>Shared</a:t>
              </a:r>
              <a:endParaRPr kumimoji="0" lang="en-US" sz="1800" b="0" i="0" u="none" strike="noStrike" cap="none" normalizeH="0" baseline="0" dirty="0" smtClean="0">
                <a:ln>
                  <a:noFill/>
                </a:ln>
                <a:solidFill>
                  <a:schemeClr val="tx1"/>
                </a:solidFill>
                <a:effectLst/>
                <a:latin typeface="Arial" pitchFamily="34" charset="0"/>
              </a:endParaRPr>
            </a:p>
          </p:txBody>
        </p:sp>
        <p:sp>
          <p:nvSpPr>
            <p:cNvPr id="3079" name="Rectangle 7"/>
            <p:cNvSpPr>
              <a:spLocks noChangeArrowheads="1"/>
            </p:cNvSpPr>
            <p:nvPr/>
          </p:nvSpPr>
          <p:spPr bwMode="auto">
            <a:xfrm>
              <a:off x="4857" y="5124"/>
              <a:ext cx="2459" cy="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Variable or Method</a:t>
              </a:r>
              <a:endParaRPr kumimoji="0" lang="en-US" sz="1800" b="0" i="0" u="none" strike="noStrike" cap="none" normalizeH="0" baseline="0" smtClean="0">
                <a:ln>
                  <a:noFill/>
                </a:ln>
                <a:solidFill>
                  <a:schemeClr val="tx1"/>
                </a:solidFill>
                <a:effectLst/>
                <a:latin typeface="Arial" pitchFamily="34" charset="0"/>
              </a:endParaRPr>
            </a:p>
          </p:txBody>
        </p:sp>
        <p:cxnSp>
          <p:nvCxnSpPr>
            <p:cNvPr id="3080" name="AutoShape 8"/>
            <p:cNvCxnSpPr>
              <a:cxnSpLocks noChangeShapeType="1"/>
            </p:cNvCxnSpPr>
            <p:nvPr/>
          </p:nvCxnSpPr>
          <p:spPr bwMode="auto">
            <a:xfrm>
              <a:off x="3627" y="2867"/>
              <a:ext cx="4877" cy="0"/>
            </a:xfrm>
            <a:prstGeom prst="straightConnector1">
              <a:avLst/>
            </a:prstGeom>
            <a:noFill/>
            <a:ln w="19050">
              <a:solidFill>
                <a:srgbClr val="000000"/>
              </a:solidFill>
              <a:round/>
              <a:headEnd/>
              <a:tailEnd/>
            </a:ln>
          </p:spPr>
        </p:cxnSp>
        <p:cxnSp>
          <p:nvCxnSpPr>
            <p:cNvPr id="3081" name="AutoShape 9"/>
            <p:cNvCxnSpPr>
              <a:cxnSpLocks noChangeShapeType="1"/>
            </p:cNvCxnSpPr>
            <p:nvPr/>
          </p:nvCxnSpPr>
          <p:spPr bwMode="auto">
            <a:xfrm>
              <a:off x="3627" y="2867"/>
              <a:ext cx="0" cy="489"/>
            </a:xfrm>
            <a:prstGeom prst="straightConnector1">
              <a:avLst/>
            </a:prstGeom>
            <a:noFill/>
            <a:ln w="19050">
              <a:solidFill>
                <a:srgbClr val="000000"/>
              </a:solidFill>
              <a:round/>
              <a:headEnd/>
              <a:tailEnd type="triangle" w="med" len="med"/>
            </a:ln>
          </p:spPr>
        </p:cxnSp>
        <p:cxnSp>
          <p:nvCxnSpPr>
            <p:cNvPr id="3082" name="AutoShape 10"/>
            <p:cNvCxnSpPr>
              <a:cxnSpLocks noChangeShapeType="1"/>
            </p:cNvCxnSpPr>
            <p:nvPr/>
          </p:nvCxnSpPr>
          <p:spPr bwMode="auto">
            <a:xfrm>
              <a:off x="8490" y="2867"/>
              <a:ext cx="0" cy="489"/>
            </a:xfrm>
            <a:prstGeom prst="straightConnector1">
              <a:avLst/>
            </a:prstGeom>
            <a:noFill/>
            <a:ln w="19050">
              <a:solidFill>
                <a:srgbClr val="000000"/>
              </a:solidFill>
              <a:round/>
              <a:headEnd/>
              <a:tailEnd type="triangle" w="med" len="med"/>
            </a:ln>
          </p:spPr>
        </p:cxnSp>
        <p:cxnSp>
          <p:nvCxnSpPr>
            <p:cNvPr id="3083" name="AutoShape 11"/>
            <p:cNvCxnSpPr>
              <a:cxnSpLocks noChangeShapeType="1"/>
            </p:cNvCxnSpPr>
            <p:nvPr/>
          </p:nvCxnSpPr>
          <p:spPr bwMode="auto">
            <a:xfrm>
              <a:off x="3627" y="3818"/>
              <a:ext cx="0" cy="285"/>
            </a:xfrm>
            <a:prstGeom prst="straightConnector1">
              <a:avLst/>
            </a:prstGeom>
            <a:noFill/>
            <a:ln w="19050">
              <a:solidFill>
                <a:srgbClr val="000000"/>
              </a:solidFill>
              <a:round/>
              <a:headEnd/>
              <a:tailEnd/>
            </a:ln>
          </p:spPr>
        </p:cxnSp>
        <p:cxnSp>
          <p:nvCxnSpPr>
            <p:cNvPr id="3084" name="AutoShape 12"/>
            <p:cNvCxnSpPr>
              <a:cxnSpLocks noChangeShapeType="1"/>
            </p:cNvCxnSpPr>
            <p:nvPr/>
          </p:nvCxnSpPr>
          <p:spPr bwMode="auto">
            <a:xfrm>
              <a:off x="3627" y="4103"/>
              <a:ext cx="2119" cy="0"/>
            </a:xfrm>
            <a:prstGeom prst="straightConnector1">
              <a:avLst/>
            </a:prstGeom>
            <a:noFill/>
            <a:ln w="19050">
              <a:solidFill>
                <a:srgbClr val="000000"/>
              </a:solidFill>
              <a:round/>
              <a:headEnd/>
              <a:tailEnd/>
            </a:ln>
          </p:spPr>
        </p:cxnSp>
        <p:cxnSp>
          <p:nvCxnSpPr>
            <p:cNvPr id="3085" name="AutoShape 13"/>
            <p:cNvCxnSpPr>
              <a:cxnSpLocks noChangeShapeType="1"/>
            </p:cNvCxnSpPr>
            <p:nvPr/>
          </p:nvCxnSpPr>
          <p:spPr bwMode="auto">
            <a:xfrm>
              <a:off x="6371" y="4103"/>
              <a:ext cx="2119" cy="0"/>
            </a:xfrm>
            <a:prstGeom prst="straightConnector1">
              <a:avLst/>
            </a:prstGeom>
            <a:noFill/>
            <a:ln w="19050">
              <a:solidFill>
                <a:srgbClr val="000000"/>
              </a:solidFill>
              <a:round/>
              <a:headEnd/>
              <a:tailEnd/>
            </a:ln>
          </p:spPr>
        </p:cxnSp>
        <p:cxnSp>
          <p:nvCxnSpPr>
            <p:cNvPr id="3086" name="AutoShape 14"/>
            <p:cNvCxnSpPr>
              <a:cxnSpLocks noChangeShapeType="1"/>
            </p:cNvCxnSpPr>
            <p:nvPr/>
          </p:nvCxnSpPr>
          <p:spPr bwMode="auto">
            <a:xfrm>
              <a:off x="5746" y="4103"/>
              <a:ext cx="0" cy="413"/>
            </a:xfrm>
            <a:prstGeom prst="straightConnector1">
              <a:avLst/>
            </a:prstGeom>
            <a:noFill/>
            <a:ln w="19050">
              <a:solidFill>
                <a:srgbClr val="000000"/>
              </a:solidFill>
              <a:round/>
              <a:headEnd/>
              <a:tailEnd type="triangle" w="med" len="med"/>
            </a:ln>
          </p:spPr>
        </p:cxnSp>
        <p:cxnSp>
          <p:nvCxnSpPr>
            <p:cNvPr id="3087" name="AutoShape 15"/>
            <p:cNvCxnSpPr>
              <a:cxnSpLocks noChangeShapeType="1"/>
            </p:cNvCxnSpPr>
            <p:nvPr/>
          </p:nvCxnSpPr>
          <p:spPr bwMode="auto">
            <a:xfrm>
              <a:off x="6385" y="4103"/>
              <a:ext cx="0" cy="413"/>
            </a:xfrm>
            <a:prstGeom prst="straightConnector1">
              <a:avLst/>
            </a:prstGeom>
            <a:noFill/>
            <a:ln w="19050">
              <a:solidFill>
                <a:srgbClr val="000000"/>
              </a:solidFill>
              <a:round/>
              <a:headEnd/>
              <a:tailEnd type="triangle" w="med" len="med"/>
            </a:ln>
          </p:spPr>
        </p:cxnSp>
        <p:cxnSp>
          <p:nvCxnSpPr>
            <p:cNvPr id="3088" name="AutoShape 16"/>
            <p:cNvCxnSpPr>
              <a:cxnSpLocks noChangeShapeType="1"/>
            </p:cNvCxnSpPr>
            <p:nvPr/>
          </p:nvCxnSpPr>
          <p:spPr bwMode="auto">
            <a:xfrm>
              <a:off x="6086" y="4756"/>
              <a:ext cx="0" cy="413"/>
            </a:xfrm>
            <a:prstGeom prst="straightConnector1">
              <a:avLst/>
            </a:prstGeom>
            <a:noFill/>
            <a:ln w="19050">
              <a:solidFill>
                <a:srgbClr val="000000"/>
              </a:solidFill>
              <a:round/>
              <a:headEnd/>
              <a:tailEnd type="triangle" w="med" len="med"/>
            </a:ln>
          </p:spPr>
        </p:cxnSp>
        <p:cxnSp>
          <p:nvCxnSpPr>
            <p:cNvPr id="3089" name="AutoShape 17"/>
            <p:cNvCxnSpPr>
              <a:cxnSpLocks noChangeShapeType="1"/>
            </p:cNvCxnSpPr>
            <p:nvPr/>
          </p:nvCxnSpPr>
          <p:spPr bwMode="auto">
            <a:xfrm>
              <a:off x="5964" y="2554"/>
              <a:ext cx="0" cy="313"/>
            </a:xfrm>
            <a:prstGeom prst="straightConnector1">
              <a:avLst/>
            </a:prstGeom>
            <a:noFill/>
            <a:ln w="19050">
              <a:solidFill>
                <a:srgbClr val="000000"/>
              </a:solidFill>
              <a:round/>
              <a:headEnd/>
              <a:tailEnd type="triangle" w="med" len="med"/>
            </a:ln>
          </p:spPr>
        </p:cxnSp>
      </p:grpSp>
    </p:spTree>
    <p:extLst>
      <p:ext uri="{BB962C8B-B14F-4D97-AF65-F5344CB8AC3E}">
        <p14:creationId xmlns:p14="http://schemas.microsoft.com/office/powerpoint/2010/main" xmlns="" val="1924419049"/>
      </p:ext>
    </p:extLst>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386090"/>
          </a:xfrm>
          <a:prstGeom prst="rect">
            <a:avLst/>
          </a:prstGeom>
          <a:noFill/>
        </p:spPr>
        <p:txBody>
          <a:bodyPr wrap="square" rtlCol="0">
            <a:spAutoFit/>
          </a:bodyPr>
          <a:lstStyle/>
          <a:p>
            <a:pPr marL="0" lvl="2"/>
            <a:r>
              <a:rPr lang="en-US" b="1" dirty="0" smtClean="0">
                <a:solidFill>
                  <a:srgbClr val="C00000"/>
                </a:solidFill>
              </a:rPr>
              <a:t>B)  </a:t>
            </a:r>
            <a:r>
              <a:rPr lang="en-US" sz="1600" b="1" dirty="0" smtClean="0">
                <a:solidFill>
                  <a:srgbClr val="C00000"/>
                </a:solidFill>
              </a:rPr>
              <a:t>General</a:t>
            </a:r>
            <a:r>
              <a:rPr lang="en-US" b="1" dirty="0" smtClean="0">
                <a:solidFill>
                  <a:srgbClr val="C00000"/>
                </a:solidFill>
              </a:rPr>
              <a:t> Syntax:</a:t>
            </a:r>
            <a:endParaRPr lang="en-US" dirty="0" smtClean="0">
              <a:solidFill>
                <a:srgbClr val="C00000"/>
              </a:solidFill>
            </a:endParaRPr>
          </a:p>
          <a:p>
            <a:pPr marL="288925"/>
            <a:r>
              <a:rPr lang="en-US" dirty="0" smtClean="0"/>
              <a:t>General form of the synchronized statement is as: </a:t>
            </a:r>
          </a:p>
          <a:p>
            <a:pPr marL="288925"/>
            <a:r>
              <a:rPr lang="en-US" dirty="0" smtClean="0"/>
              <a:t>synchronized(object) { </a:t>
            </a:r>
          </a:p>
          <a:p>
            <a:pPr marL="288925"/>
            <a:r>
              <a:rPr lang="en-US" dirty="0" smtClean="0"/>
              <a:t>// statements to be synchronized </a:t>
            </a:r>
          </a:p>
          <a:p>
            <a:pPr marL="288925"/>
            <a:r>
              <a:rPr lang="en-US" dirty="0" smtClean="0"/>
              <a:t>}</a:t>
            </a:r>
          </a:p>
          <a:p>
            <a:r>
              <a:rPr lang="en-US" b="1" dirty="0" smtClean="0">
                <a:solidFill>
                  <a:srgbClr val="C00000"/>
                </a:solidFill>
              </a:rPr>
              <a:t>C)  Lock</a:t>
            </a:r>
            <a:r>
              <a:rPr lang="en-US" sz="2000" b="1" dirty="0" smtClean="0">
                <a:solidFill>
                  <a:srgbClr val="C00000"/>
                </a:solidFill>
              </a:rPr>
              <a:t>: </a:t>
            </a:r>
            <a:endParaRPr lang="en-US" sz="2000" dirty="0" smtClean="0">
              <a:solidFill>
                <a:srgbClr val="C00000"/>
              </a:solidFill>
            </a:endParaRPr>
          </a:p>
          <a:p>
            <a:pPr marL="288925" algn="just"/>
            <a:r>
              <a:rPr lang="en-US" dirty="0" smtClean="0"/>
              <a:t>Lock term refers to the access approved to a particular thread that can access the shared resources. At any given time, only one thread can hold the lock and thereby have access to the shared resource. Every object in Java has build-in lock that only comes in action when the object has synchronized method code. By associating a shared resource with a Java object and its lock, the object can act as a guard, ensuring synchronized access to the resource. Only one thread at a time can access the shared resource guarded by the object lock. Since there is one lock per object, if one thread has acquired the lock, no other thread can acquire the lock until the lock is not released by first thread. Acquire the lock means the thread currently in synchronized method and released the lock means exits the synchronized method. Remember the following points related to lock and synchronization:</a:t>
            </a:r>
          </a:p>
          <a:p>
            <a:pPr marL="517525" lvl="0" indent="-228600" algn="just">
              <a:buFont typeface="Wingdings" pitchFamily="2" charset="2"/>
              <a:buChar char="§"/>
            </a:pPr>
            <a:r>
              <a:rPr lang="en-US" dirty="0" smtClean="0"/>
              <a:t>Only methods (or blocks) can be synchronized, Classes and variable cannot be synchronized. </a:t>
            </a:r>
          </a:p>
          <a:p>
            <a:pPr marL="517525" lvl="0" indent="-228600" algn="just">
              <a:buFont typeface="Wingdings" pitchFamily="2" charset="2"/>
              <a:buChar char="§"/>
            </a:pPr>
            <a:r>
              <a:rPr lang="en-US" dirty="0" smtClean="0"/>
              <a:t>Each object has just one lock. </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4.5  Thread Synchronization </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882619072"/>
      </p:ext>
    </p:extLst>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109091"/>
          </a:xfrm>
          <a:prstGeom prst="rect">
            <a:avLst/>
          </a:prstGeom>
          <a:noFill/>
        </p:spPr>
        <p:txBody>
          <a:bodyPr wrap="square" rtlCol="0">
            <a:spAutoFit/>
          </a:bodyPr>
          <a:lstStyle/>
          <a:p>
            <a:r>
              <a:rPr lang="en-US" b="1" dirty="0" smtClean="0">
                <a:solidFill>
                  <a:srgbClr val="C00000"/>
                </a:solidFill>
              </a:rPr>
              <a:t>C)  Lock</a:t>
            </a:r>
            <a:r>
              <a:rPr lang="en-US" sz="2000" b="1" dirty="0" smtClean="0">
                <a:solidFill>
                  <a:srgbClr val="C00000"/>
                </a:solidFill>
              </a:rPr>
              <a:t>: </a:t>
            </a:r>
            <a:endParaRPr lang="en-US" sz="2000" dirty="0" smtClean="0">
              <a:solidFill>
                <a:srgbClr val="C00000"/>
              </a:solidFill>
            </a:endParaRPr>
          </a:p>
          <a:p>
            <a:pPr marL="577850" lvl="0" indent="-288925" algn="just">
              <a:buFont typeface="Wingdings" pitchFamily="2" charset="2"/>
              <a:buChar char="§"/>
            </a:pPr>
            <a:r>
              <a:rPr lang="en-US" dirty="0" smtClean="0"/>
              <a:t>All methods in a class need not to be coordinated. A class can have both synchronized and non-synchronized methods. </a:t>
            </a:r>
          </a:p>
          <a:p>
            <a:pPr marL="577850" lvl="0" indent="-288925" algn="just">
              <a:buFont typeface="Wingdings" pitchFamily="2" charset="2"/>
              <a:buChar char="§"/>
            </a:pPr>
            <a:r>
              <a:rPr lang="en-US" dirty="0" smtClean="0"/>
              <a:t>If two threads wants to execute a synchronized method in a class, and both threads are using the similar instance of the class to invoke the method then only one thread can execute the method at a time. </a:t>
            </a:r>
          </a:p>
          <a:p>
            <a:pPr marL="577850" lvl="0" indent="-288925" algn="just">
              <a:buFont typeface="Wingdings" pitchFamily="2" charset="2"/>
              <a:buChar char="§"/>
            </a:pPr>
            <a:r>
              <a:rPr lang="en-US" dirty="0" smtClean="0"/>
              <a:t>If a class has both synchronized and non-synchronized methods, multiple threads can still access the class's non-synchronized methods. If you have methods that don't access the data you're trying to protect, then you don't need to synchronize them. Synchronization can cause a hit in several cases (or even deadlock if used incorrectly), so you should be careful not to overuse it. </a:t>
            </a:r>
          </a:p>
          <a:p>
            <a:pPr marL="577850" lvl="0" indent="-288925" algn="just">
              <a:buFont typeface="Wingdings" pitchFamily="2" charset="2"/>
              <a:buChar char="§"/>
            </a:pPr>
            <a:r>
              <a:rPr lang="en-US" dirty="0" smtClean="0"/>
              <a:t>If a thread goes to sleep, it holds any locks it has—it doesn't let go them. </a:t>
            </a:r>
          </a:p>
          <a:p>
            <a:pPr marL="577850" lvl="0" indent="-288925" algn="just">
              <a:buFont typeface="Wingdings" pitchFamily="2" charset="2"/>
              <a:buChar char="§"/>
            </a:pPr>
            <a:r>
              <a:rPr lang="en-US" dirty="0" smtClean="0"/>
              <a:t>A thread can obtain more than one lock. For example, a thread can enter a synchronized method, thus acquiring a lock, and then directly invoke a synchronized method on a different object, thus acquiring that lock as well. As the stack unwinds, locks are unrestricted again. </a:t>
            </a:r>
          </a:p>
          <a:p>
            <a:pPr marL="577850" lvl="0" indent="-288925" algn="just">
              <a:buFont typeface="Wingdings" pitchFamily="2" charset="2"/>
              <a:buChar char="§"/>
            </a:pPr>
            <a:r>
              <a:rPr lang="en-US" dirty="0" smtClean="0"/>
              <a:t>One can synchronize a block of code rather than a method. </a:t>
            </a:r>
          </a:p>
          <a:p>
            <a:pPr marL="577850" lvl="0" indent="-288925" algn="just">
              <a:buFont typeface="Wingdings" pitchFamily="2" charset="2"/>
              <a:buChar char="§"/>
            </a:pPr>
            <a:r>
              <a:rPr lang="en-US" dirty="0" smtClean="0"/>
              <a:t>Constructors cannot be synchronized.</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4.5  Thread Synchronization </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083318135"/>
      </p:ext>
    </p:extLst>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3170099"/>
          </a:xfrm>
          <a:prstGeom prst="rect">
            <a:avLst/>
          </a:prstGeom>
          <a:noFill/>
        </p:spPr>
        <p:txBody>
          <a:bodyPr wrap="square" rtlCol="0">
            <a:spAutoFit/>
          </a:bodyPr>
          <a:lstStyle/>
          <a:p>
            <a:pPr marL="0" lvl="2"/>
            <a:r>
              <a:rPr lang="en-US" b="1" dirty="0" smtClean="0">
                <a:solidFill>
                  <a:srgbClr val="C00000"/>
                </a:solidFill>
              </a:rPr>
              <a:t>D)  Synchronized</a:t>
            </a:r>
            <a:r>
              <a:rPr lang="en-US" sz="2000" b="1" dirty="0" smtClean="0">
                <a:solidFill>
                  <a:srgbClr val="C00000"/>
                </a:solidFill>
              </a:rPr>
              <a:t> Methods: </a:t>
            </a:r>
            <a:endParaRPr lang="en-US" sz="2000" dirty="0" smtClean="0">
              <a:solidFill>
                <a:srgbClr val="C00000"/>
              </a:solidFill>
            </a:endParaRPr>
          </a:p>
          <a:p>
            <a:pPr marL="288925" algn="just"/>
            <a:r>
              <a:rPr lang="en-US" dirty="0" smtClean="0"/>
              <a:t>Any method is specified with the keyword synchronized is only executed by one thread at a time. If any thread wants to implement the synchronized method, firstly it has to obtain the objects lock. If the lock is already held by another thread, then calling thread has to wait. Synchronized methods are useful in those situations where methods are executed concurrently, so that these can be intercommunicate control the state of an object in ways that can corrupt the state if. Stack implementations usually define the two operations push and pop of elements as synchronized, that‘s why pushing and popping are mutually exclusive process. For Example - if several threads were sharing a stack, if one thread is popping the element on the stack then another thread would not be able to pushing the element on the stack.</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4.5  Thread Synchronization </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583495989"/>
      </p:ext>
    </p:extLst>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909310"/>
          </a:xfrm>
          <a:prstGeom prst="rect">
            <a:avLst/>
          </a:prstGeom>
          <a:noFill/>
        </p:spPr>
        <p:txBody>
          <a:bodyPr wrap="square" rtlCol="0">
            <a:spAutoFit/>
          </a:bodyPr>
          <a:lstStyle/>
          <a:p>
            <a:pPr algn="just"/>
            <a:r>
              <a:rPr lang="en-US" dirty="0" smtClean="0"/>
              <a:t>Inter-thread communication or Co-operation is all about allowing synchronized threads to communicate with each other. Cooperation (Inter-thread communication) is a mechanism in which a thread is paused running in its critical section and another thread is allowed to enter (or lock) in the same critical section to be executed.</a:t>
            </a:r>
          </a:p>
          <a:p>
            <a:pPr algn="just"/>
            <a:endParaRPr lang="en-US" b="1" dirty="0" smtClean="0"/>
          </a:p>
          <a:p>
            <a:pPr algn="just"/>
            <a:r>
              <a:rPr lang="en-US" b="1" dirty="0" smtClean="0">
                <a:solidFill>
                  <a:srgbClr val="C00000"/>
                </a:solidFill>
              </a:rPr>
              <a:t>A)  Methods of ITC:</a:t>
            </a:r>
            <a:endParaRPr lang="en-US" dirty="0" smtClean="0">
              <a:solidFill>
                <a:srgbClr val="C00000"/>
              </a:solidFill>
            </a:endParaRPr>
          </a:p>
          <a:p>
            <a:pPr marL="288925" algn="just"/>
            <a:r>
              <a:rPr lang="en-US" dirty="0" smtClean="0"/>
              <a:t>Following are the methods used in Inter Thread Communication: </a:t>
            </a:r>
          </a:p>
          <a:p>
            <a:pPr algn="just"/>
            <a:endParaRPr lang="en-US" dirty="0" smtClean="0"/>
          </a:p>
          <a:p>
            <a:pPr algn="just"/>
            <a:endParaRPr lang="en-US" dirty="0" smtClean="0"/>
          </a:p>
          <a:p>
            <a:pPr algn="just"/>
            <a:endParaRPr lang="en-US" dirty="0" smtClean="0"/>
          </a:p>
          <a:p>
            <a:pPr lvl="0" algn="just"/>
            <a:r>
              <a:rPr lang="en-US" b="1" dirty="0" smtClean="0"/>
              <a:t>1)  wait() Method:</a:t>
            </a:r>
            <a:endParaRPr lang="en-US" dirty="0" smtClean="0"/>
          </a:p>
          <a:p>
            <a:pPr marL="288925" algn="just"/>
            <a:r>
              <a:rPr lang="en-US" dirty="0" smtClean="0"/>
              <a:t>Causes current thread to release the lock and wait until either another thread invokes the notify() method or the </a:t>
            </a:r>
            <a:r>
              <a:rPr lang="en-US" dirty="0" err="1" smtClean="0"/>
              <a:t>notifyAll</a:t>
            </a:r>
            <a:r>
              <a:rPr lang="en-US" dirty="0" smtClean="0"/>
              <a:t>() method for this object, or a specified amount of time has elapsed.</a:t>
            </a:r>
            <a:r>
              <a:rPr lang="en-US" b="1" dirty="0" smtClean="0"/>
              <a:t> </a:t>
            </a:r>
            <a:endParaRPr lang="en-US" dirty="0" smtClean="0"/>
          </a:p>
          <a:p>
            <a:pPr lvl="0" algn="just"/>
            <a:r>
              <a:rPr lang="en-US" b="1" dirty="0" smtClean="0"/>
              <a:t>2)  notify() Method:</a:t>
            </a:r>
            <a:endParaRPr lang="en-US" dirty="0" smtClean="0"/>
          </a:p>
          <a:p>
            <a:pPr marL="288925" algn="just"/>
            <a:r>
              <a:rPr lang="en-US" dirty="0" smtClean="0"/>
              <a:t>Wakes up a single thread that is waiting on this object's monitor. If any threads are waiting on this object, one of them is chosen to be awakened. The choice is arbitrary and occurs at the discretion of the implementation. </a:t>
            </a:r>
          </a:p>
          <a:p>
            <a:pPr lvl="0" algn="just"/>
            <a:r>
              <a:rPr lang="en-US" b="1" dirty="0" smtClean="0"/>
              <a:t>3)  </a:t>
            </a:r>
            <a:r>
              <a:rPr lang="en-US" b="1" dirty="0" err="1" smtClean="0"/>
              <a:t>notifyAll</a:t>
            </a:r>
            <a:r>
              <a:rPr lang="en-US" b="1" dirty="0" smtClean="0"/>
              <a:t>() Method:</a:t>
            </a:r>
            <a:endParaRPr lang="en-US" dirty="0" smtClean="0"/>
          </a:p>
          <a:p>
            <a:pPr marL="288925" algn="just"/>
            <a:r>
              <a:rPr lang="en-US" dirty="0" smtClean="0"/>
              <a:t>Wakes up all threads that are waiting on this object's monitor. </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638800" cy="461665"/>
          </a:xfrm>
          <a:prstGeom prst="rect">
            <a:avLst/>
          </a:prstGeom>
          <a:noFill/>
        </p:spPr>
        <p:txBody>
          <a:bodyPr wrap="square" rtlCol="0">
            <a:spAutoFit/>
          </a:bodyPr>
          <a:lstStyle/>
          <a:p>
            <a:r>
              <a:rPr lang="en-US" sz="2400" b="1" dirty="0" smtClean="0">
                <a:solidFill>
                  <a:srgbClr val="002060"/>
                </a:solidFill>
              </a:rPr>
              <a:t>4.6  Inter Thread Communication (ITC)</a:t>
            </a:r>
            <a:endParaRPr lang="en-US" sz="2400" b="1" dirty="0">
              <a:solidFill>
                <a:srgbClr val="002060"/>
              </a:solidFill>
              <a:latin typeface="Arial" pitchFamily="34" charset="0"/>
              <a:cs typeface="Arial" pitchFamily="34" charset="0"/>
            </a:endParaRPr>
          </a:p>
        </p:txBody>
      </p:sp>
      <p:graphicFrame>
        <p:nvGraphicFramePr>
          <p:cNvPr id="13" name="Diagram 12"/>
          <p:cNvGraphicFramePr/>
          <p:nvPr/>
        </p:nvGraphicFramePr>
        <p:xfrm>
          <a:off x="1143000" y="3048000"/>
          <a:ext cx="71628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61214788"/>
      </p:ext>
    </p:extLst>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5909310"/>
          </a:xfrm>
          <a:prstGeom prst="rect">
            <a:avLst/>
          </a:prstGeom>
          <a:noFill/>
        </p:spPr>
        <p:txBody>
          <a:bodyPr wrap="square" rtlCol="0">
            <a:spAutoFit/>
          </a:bodyPr>
          <a:lstStyle/>
          <a:p>
            <a:pPr marL="0" lvl="2"/>
            <a:r>
              <a:rPr lang="en-US" b="1" dirty="0" smtClean="0">
                <a:solidFill>
                  <a:srgbClr val="C00000"/>
                </a:solidFill>
              </a:rPr>
              <a:t>B)  Process of Inter Thread Communication:</a:t>
            </a:r>
            <a:endParaRPr lang="en-US" dirty="0" smtClean="0">
              <a:solidFill>
                <a:srgbClr val="C00000"/>
              </a:solidFill>
            </a:endParaRPr>
          </a:p>
          <a:p>
            <a:pPr marL="288925"/>
            <a:r>
              <a:rPr lang="en-US" dirty="0" smtClean="0"/>
              <a:t>Following diagram shows the process of inter thread communication:</a:t>
            </a:r>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lvl="0"/>
            <a:r>
              <a:rPr lang="en-US" dirty="0" smtClean="0"/>
              <a:t>The point to point explanation of the above diagram is as follows:</a:t>
            </a:r>
          </a:p>
          <a:p>
            <a:pPr marL="625475" lvl="0" indent="-336550">
              <a:buFont typeface="Wingdings" pitchFamily="2" charset="2"/>
              <a:buChar char="§"/>
            </a:pPr>
            <a:r>
              <a:rPr lang="en-US" dirty="0" smtClean="0"/>
              <a:t>Threads enter to acquire lock.</a:t>
            </a:r>
          </a:p>
          <a:p>
            <a:pPr marL="625475" lvl="0" indent="-336550">
              <a:buFont typeface="Wingdings" pitchFamily="2" charset="2"/>
              <a:buChar char="§"/>
            </a:pPr>
            <a:r>
              <a:rPr lang="en-US" dirty="0" smtClean="0"/>
              <a:t>Lock is acquired by on thread.</a:t>
            </a:r>
          </a:p>
          <a:p>
            <a:pPr marL="625475" lvl="0" indent="-336550">
              <a:buFont typeface="Wingdings" pitchFamily="2" charset="2"/>
              <a:buChar char="§"/>
            </a:pPr>
            <a:r>
              <a:rPr lang="en-US" dirty="0" smtClean="0"/>
              <a:t>Now thread goes to waiting state if you call wait() method on the object. Otherwise it releases the lock and exits.</a:t>
            </a:r>
          </a:p>
          <a:p>
            <a:pPr marL="625475" lvl="0" indent="-336550">
              <a:buFont typeface="Wingdings" pitchFamily="2" charset="2"/>
              <a:buChar char="§"/>
            </a:pPr>
            <a:r>
              <a:rPr lang="en-US" dirty="0" smtClean="0"/>
              <a:t>If you call notify() or </a:t>
            </a:r>
            <a:r>
              <a:rPr lang="en-US" dirty="0" err="1" smtClean="0"/>
              <a:t>notifyAll</a:t>
            </a:r>
            <a:r>
              <a:rPr lang="en-US" dirty="0" smtClean="0"/>
              <a:t>() method, thread moves to the notified state (</a:t>
            </a:r>
            <a:r>
              <a:rPr lang="en-US" dirty="0" err="1" smtClean="0"/>
              <a:t>runnable</a:t>
            </a:r>
            <a:r>
              <a:rPr lang="en-US" dirty="0" smtClean="0"/>
              <a:t> state).</a:t>
            </a:r>
          </a:p>
          <a:p>
            <a:pPr marL="625475" lvl="0" indent="-336550">
              <a:buFont typeface="Wingdings" pitchFamily="2" charset="2"/>
              <a:buChar char="§"/>
            </a:pPr>
            <a:r>
              <a:rPr lang="en-US" dirty="0" smtClean="0"/>
              <a:t>Now thread is available to acquire lock.</a:t>
            </a:r>
          </a:p>
          <a:p>
            <a:pPr marL="625475" lvl="0" indent="-336550">
              <a:buFont typeface="Wingdings" pitchFamily="2" charset="2"/>
              <a:buChar char="§"/>
            </a:pPr>
            <a:r>
              <a:rPr lang="en-US" dirty="0" smtClean="0"/>
              <a:t>After completion of the task, thread releases the lock and exits the monitor state of the object.</a:t>
            </a:r>
          </a:p>
          <a:p>
            <a:pPr marL="288925"/>
            <a:r>
              <a:rPr lang="en-US" dirty="0" smtClean="0"/>
              <a:t>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638800" cy="461665"/>
          </a:xfrm>
          <a:prstGeom prst="rect">
            <a:avLst/>
          </a:prstGeom>
          <a:noFill/>
        </p:spPr>
        <p:txBody>
          <a:bodyPr wrap="square" rtlCol="0">
            <a:spAutoFit/>
          </a:bodyPr>
          <a:lstStyle/>
          <a:p>
            <a:r>
              <a:rPr lang="en-US" sz="2400" b="1" dirty="0" smtClean="0">
                <a:solidFill>
                  <a:srgbClr val="002060"/>
                </a:solidFill>
              </a:rPr>
              <a:t>4.6  Inter Thread Communication (ITC)</a:t>
            </a:r>
            <a:endParaRPr lang="en-US" sz="2400" b="1" dirty="0">
              <a:solidFill>
                <a:srgbClr val="002060"/>
              </a:solidFill>
              <a:latin typeface="Arial" pitchFamily="34" charset="0"/>
              <a:cs typeface="Arial" pitchFamily="34" charset="0"/>
            </a:endParaRPr>
          </a:p>
        </p:txBody>
      </p:sp>
      <p:grpSp>
        <p:nvGrpSpPr>
          <p:cNvPr id="4098" name="Group 2"/>
          <p:cNvGrpSpPr>
            <a:grpSpLocks/>
          </p:cNvGrpSpPr>
          <p:nvPr/>
        </p:nvGrpSpPr>
        <p:grpSpPr bwMode="auto">
          <a:xfrm>
            <a:off x="1984375" y="1828800"/>
            <a:ext cx="5330825" cy="1898650"/>
            <a:chOff x="1454" y="10176"/>
            <a:chExt cx="8395" cy="2988"/>
          </a:xfrm>
        </p:grpSpPr>
        <p:sp>
          <p:nvSpPr>
            <p:cNvPr id="4099" name="Rectangle 3"/>
            <p:cNvSpPr>
              <a:spLocks noChangeArrowheads="1"/>
            </p:cNvSpPr>
            <p:nvPr/>
          </p:nvSpPr>
          <p:spPr bwMode="auto">
            <a:xfrm>
              <a:off x="2078" y="10651"/>
              <a:ext cx="7771" cy="202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0" name="Rectangle 4"/>
            <p:cNvSpPr>
              <a:spLocks noChangeArrowheads="1"/>
            </p:cNvSpPr>
            <p:nvPr/>
          </p:nvSpPr>
          <p:spPr bwMode="auto">
            <a:xfrm>
              <a:off x="2620" y="10190"/>
              <a:ext cx="1521" cy="4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Entry Set</a:t>
              </a:r>
              <a:endParaRPr kumimoji="0" lang="en-US" sz="1800" b="0" i="0" u="none" strike="noStrike" cap="none" normalizeH="0" baseline="0" smtClean="0">
                <a:ln>
                  <a:noFill/>
                </a:ln>
                <a:solidFill>
                  <a:schemeClr val="tx1"/>
                </a:solidFill>
                <a:effectLst/>
                <a:latin typeface="Arial" pitchFamily="34" charset="0"/>
              </a:endParaRPr>
            </a:p>
          </p:txBody>
        </p:sp>
        <p:sp>
          <p:nvSpPr>
            <p:cNvPr id="4101" name="Rectangle 5"/>
            <p:cNvSpPr>
              <a:spLocks noChangeArrowheads="1"/>
            </p:cNvSpPr>
            <p:nvPr/>
          </p:nvSpPr>
          <p:spPr bwMode="auto">
            <a:xfrm>
              <a:off x="5415" y="10176"/>
              <a:ext cx="1521" cy="4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The Owner</a:t>
              </a:r>
              <a:endParaRPr kumimoji="0" lang="en-US" sz="1800" b="0" i="0" u="none" strike="noStrike" cap="none" normalizeH="0" baseline="0" smtClean="0">
                <a:ln>
                  <a:noFill/>
                </a:ln>
                <a:solidFill>
                  <a:schemeClr val="tx1"/>
                </a:solidFill>
                <a:effectLst/>
                <a:latin typeface="Arial" pitchFamily="34" charset="0"/>
              </a:endParaRPr>
            </a:p>
          </p:txBody>
        </p:sp>
        <p:sp>
          <p:nvSpPr>
            <p:cNvPr id="4102" name="Rectangle 6"/>
            <p:cNvSpPr>
              <a:spLocks noChangeArrowheads="1"/>
            </p:cNvSpPr>
            <p:nvPr/>
          </p:nvSpPr>
          <p:spPr bwMode="auto">
            <a:xfrm>
              <a:off x="7953" y="10176"/>
              <a:ext cx="1521" cy="4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Wait Set</a:t>
              </a:r>
              <a:endParaRPr kumimoji="0" lang="en-US" sz="1800" b="0" i="0" u="none" strike="noStrike" cap="none" normalizeH="0" baseline="0" smtClean="0">
                <a:ln>
                  <a:noFill/>
                </a:ln>
                <a:solidFill>
                  <a:schemeClr val="tx1"/>
                </a:solidFill>
                <a:effectLst/>
                <a:latin typeface="Arial" pitchFamily="34" charset="0"/>
              </a:endParaRPr>
            </a:p>
          </p:txBody>
        </p:sp>
        <p:cxnSp>
          <p:nvCxnSpPr>
            <p:cNvPr id="4103" name="AutoShape 7"/>
            <p:cNvCxnSpPr>
              <a:cxnSpLocks noChangeShapeType="1"/>
            </p:cNvCxnSpPr>
            <p:nvPr/>
          </p:nvCxnSpPr>
          <p:spPr bwMode="auto">
            <a:xfrm>
              <a:off x="4755" y="10651"/>
              <a:ext cx="1" cy="2024"/>
            </a:xfrm>
            <a:prstGeom prst="straightConnector1">
              <a:avLst/>
            </a:prstGeom>
            <a:noFill/>
            <a:ln w="19050">
              <a:solidFill>
                <a:srgbClr val="000000"/>
              </a:solidFill>
              <a:round/>
              <a:headEnd/>
              <a:tailEnd/>
            </a:ln>
          </p:spPr>
        </p:cxnSp>
        <p:cxnSp>
          <p:nvCxnSpPr>
            <p:cNvPr id="4104" name="AutoShape 8"/>
            <p:cNvCxnSpPr>
              <a:cxnSpLocks noChangeShapeType="1"/>
            </p:cNvCxnSpPr>
            <p:nvPr/>
          </p:nvCxnSpPr>
          <p:spPr bwMode="auto">
            <a:xfrm>
              <a:off x="7390" y="10651"/>
              <a:ext cx="0" cy="2050"/>
            </a:xfrm>
            <a:prstGeom prst="straightConnector1">
              <a:avLst/>
            </a:prstGeom>
            <a:noFill/>
            <a:ln w="19050">
              <a:solidFill>
                <a:srgbClr val="000000"/>
              </a:solidFill>
              <a:round/>
              <a:headEnd/>
              <a:tailEnd/>
            </a:ln>
          </p:spPr>
        </p:cxnSp>
        <p:sp>
          <p:nvSpPr>
            <p:cNvPr id="4105" name="Oval 9"/>
            <p:cNvSpPr>
              <a:spLocks noChangeArrowheads="1"/>
            </p:cNvSpPr>
            <p:nvPr/>
          </p:nvSpPr>
          <p:spPr bwMode="auto">
            <a:xfrm>
              <a:off x="3097" y="10841"/>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6" name="Oval 10"/>
            <p:cNvSpPr>
              <a:spLocks noChangeArrowheads="1"/>
            </p:cNvSpPr>
            <p:nvPr/>
          </p:nvSpPr>
          <p:spPr bwMode="auto">
            <a:xfrm>
              <a:off x="2472" y="12136"/>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7" name="Oval 11"/>
            <p:cNvSpPr>
              <a:spLocks noChangeArrowheads="1"/>
            </p:cNvSpPr>
            <p:nvPr/>
          </p:nvSpPr>
          <p:spPr bwMode="auto">
            <a:xfrm>
              <a:off x="3592" y="11793"/>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108" name="Group 12"/>
            <p:cNvGrpSpPr>
              <a:grpSpLocks/>
            </p:cNvGrpSpPr>
            <p:nvPr/>
          </p:nvGrpSpPr>
          <p:grpSpPr bwMode="auto">
            <a:xfrm>
              <a:off x="1454" y="11226"/>
              <a:ext cx="1303" cy="1028"/>
              <a:chOff x="1454" y="11226"/>
              <a:chExt cx="1303" cy="1028"/>
            </a:xfrm>
          </p:grpSpPr>
          <p:sp>
            <p:nvSpPr>
              <p:cNvPr id="4109" name="Rectangle 13"/>
              <p:cNvSpPr>
                <a:spLocks noChangeArrowheads="1"/>
              </p:cNvSpPr>
              <p:nvPr/>
            </p:nvSpPr>
            <p:spPr bwMode="auto">
              <a:xfrm>
                <a:off x="1701" y="11226"/>
                <a:ext cx="1056" cy="53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Arial" pitchFamily="34" charset="0"/>
                  </a:rPr>
                  <a:t>Enter</a:t>
                </a:r>
                <a:endParaRPr kumimoji="0" lang="en-US" sz="1800" b="0" i="0" u="none" strike="noStrike" cap="none" normalizeH="0" baseline="0" smtClean="0">
                  <a:ln>
                    <a:noFill/>
                  </a:ln>
                  <a:solidFill>
                    <a:schemeClr val="tx1"/>
                  </a:solidFill>
                  <a:effectLst/>
                  <a:latin typeface="Arial" pitchFamily="34" charset="0"/>
                </a:endParaRPr>
              </a:p>
            </p:txBody>
          </p:sp>
          <p:sp>
            <p:nvSpPr>
              <p:cNvPr id="4110" name="Oval 14"/>
              <p:cNvSpPr>
                <a:spLocks noChangeArrowheads="1"/>
              </p:cNvSpPr>
              <p:nvPr/>
            </p:nvSpPr>
            <p:spPr bwMode="auto">
              <a:xfrm>
                <a:off x="1454" y="11765"/>
                <a:ext cx="502" cy="48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1</a:t>
                </a:r>
                <a:endParaRPr kumimoji="0" lang="en-US" sz="1800" b="0" i="0" u="none" strike="noStrike" cap="none" normalizeH="0" baseline="0" smtClean="0">
                  <a:ln>
                    <a:noFill/>
                  </a:ln>
                  <a:solidFill>
                    <a:schemeClr val="tx1"/>
                  </a:solidFill>
                  <a:effectLst/>
                  <a:latin typeface="Arial" pitchFamily="34" charset="0"/>
                </a:endParaRPr>
              </a:p>
            </p:txBody>
          </p:sp>
          <p:cxnSp>
            <p:nvCxnSpPr>
              <p:cNvPr id="4111" name="AutoShape 15"/>
              <p:cNvCxnSpPr>
                <a:cxnSpLocks noChangeShapeType="1"/>
              </p:cNvCxnSpPr>
              <p:nvPr/>
            </p:nvCxnSpPr>
            <p:spPr bwMode="auto">
              <a:xfrm flipV="1">
                <a:off x="1847" y="11492"/>
                <a:ext cx="759" cy="245"/>
              </a:xfrm>
              <a:prstGeom prst="straightConnector1">
                <a:avLst/>
              </a:prstGeom>
              <a:noFill/>
              <a:ln w="19050">
                <a:solidFill>
                  <a:srgbClr val="000000"/>
                </a:solidFill>
                <a:round/>
                <a:headEnd/>
                <a:tailEnd type="triangle" w="med" len="med"/>
              </a:ln>
            </p:spPr>
          </p:cxnSp>
        </p:grpSp>
        <p:cxnSp>
          <p:nvCxnSpPr>
            <p:cNvPr id="4112" name="AutoShape 16"/>
            <p:cNvCxnSpPr>
              <a:cxnSpLocks noChangeShapeType="1"/>
            </p:cNvCxnSpPr>
            <p:nvPr/>
          </p:nvCxnSpPr>
          <p:spPr bwMode="auto">
            <a:xfrm>
              <a:off x="7390" y="11695"/>
              <a:ext cx="2459" cy="0"/>
            </a:xfrm>
            <a:prstGeom prst="straightConnector1">
              <a:avLst/>
            </a:prstGeom>
            <a:noFill/>
            <a:ln w="19050">
              <a:solidFill>
                <a:srgbClr val="000000"/>
              </a:solidFill>
              <a:round/>
              <a:headEnd/>
              <a:tailEnd/>
            </a:ln>
          </p:spPr>
        </p:cxnSp>
        <p:grpSp>
          <p:nvGrpSpPr>
            <p:cNvPr id="4113" name="Group 17"/>
            <p:cNvGrpSpPr>
              <a:grpSpLocks/>
            </p:cNvGrpSpPr>
            <p:nvPr/>
          </p:nvGrpSpPr>
          <p:grpSpPr bwMode="auto">
            <a:xfrm>
              <a:off x="4136" y="11176"/>
              <a:ext cx="1157" cy="970"/>
              <a:chOff x="4136" y="11176"/>
              <a:chExt cx="1157" cy="970"/>
            </a:xfrm>
          </p:grpSpPr>
          <p:sp>
            <p:nvSpPr>
              <p:cNvPr id="4114" name="Rectangle 18"/>
              <p:cNvSpPr>
                <a:spLocks noChangeArrowheads="1"/>
              </p:cNvSpPr>
              <p:nvPr/>
            </p:nvSpPr>
            <p:spPr bwMode="auto">
              <a:xfrm>
                <a:off x="4136" y="11176"/>
                <a:ext cx="1056" cy="53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acquire</a:t>
                </a:r>
                <a:endParaRPr kumimoji="0" lang="en-US" sz="1800" b="0" i="0" u="none" strike="noStrike" cap="none" normalizeH="0" baseline="0" smtClean="0">
                  <a:ln>
                    <a:noFill/>
                  </a:ln>
                  <a:solidFill>
                    <a:schemeClr val="tx1"/>
                  </a:solidFill>
                  <a:effectLst/>
                  <a:latin typeface="Arial" pitchFamily="34" charset="0"/>
                </a:endParaRPr>
              </a:p>
            </p:txBody>
          </p:sp>
          <p:sp>
            <p:nvSpPr>
              <p:cNvPr id="4115" name="Oval 19"/>
              <p:cNvSpPr>
                <a:spLocks noChangeArrowheads="1"/>
              </p:cNvSpPr>
              <p:nvPr/>
            </p:nvSpPr>
            <p:spPr bwMode="auto">
              <a:xfrm>
                <a:off x="4141" y="11715"/>
                <a:ext cx="502" cy="431"/>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2</a:t>
                </a:r>
                <a:endParaRPr kumimoji="0" lang="en-US" sz="1800" b="0" i="0" u="none" strike="noStrike" cap="none" normalizeH="0" baseline="0" smtClean="0">
                  <a:ln>
                    <a:noFill/>
                  </a:ln>
                  <a:solidFill>
                    <a:schemeClr val="tx1"/>
                  </a:solidFill>
                  <a:effectLst/>
                  <a:latin typeface="Arial" pitchFamily="34" charset="0"/>
                </a:endParaRPr>
              </a:p>
            </p:txBody>
          </p:sp>
          <p:cxnSp>
            <p:nvCxnSpPr>
              <p:cNvPr id="4116" name="AutoShape 20"/>
              <p:cNvCxnSpPr>
                <a:cxnSpLocks noChangeShapeType="1"/>
              </p:cNvCxnSpPr>
              <p:nvPr/>
            </p:nvCxnSpPr>
            <p:spPr bwMode="auto">
              <a:xfrm flipV="1">
                <a:off x="4534" y="11442"/>
                <a:ext cx="759" cy="245"/>
              </a:xfrm>
              <a:prstGeom prst="straightConnector1">
                <a:avLst/>
              </a:prstGeom>
              <a:noFill/>
              <a:ln w="19050">
                <a:solidFill>
                  <a:srgbClr val="000000"/>
                </a:solidFill>
                <a:round/>
                <a:headEnd/>
                <a:tailEnd type="triangle" w="med" len="med"/>
              </a:ln>
            </p:spPr>
          </p:cxnSp>
        </p:grpSp>
        <p:grpSp>
          <p:nvGrpSpPr>
            <p:cNvPr id="4117" name="Group 21"/>
            <p:cNvGrpSpPr>
              <a:grpSpLocks/>
            </p:cNvGrpSpPr>
            <p:nvPr/>
          </p:nvGrpSpPr>
          <p:grpSpPr bwMode="auto">
            <a:xfrm>
              <a:off x="6426" y="10830"/>
              <a:ext cx="1485" cy="662"/>
              <a:chOff x="6426" y="10830"/>
              <a:chExt cx="1485" cy="662"/>
            </a:xfrm>
          </p:grpSpPr>
          <p:sp>
            <p:nvSpPr>
              <p:cNvPr id="4118" name="Rectangle 22"/>
              <p:cNvSpPr>
                <a:spLocks noChangeArrowheads="1"/>
              </p:cNvSpPr>
              <p:nvPr/>
            </p:nvSpPr>
            <p:spPr bwMode="auto">
              <a:xfrm>
                <a:off x="6855" y="10830"/>
                <a:ext cx="1056" cy="53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release</a:t>
                </a:r>
                <a:endParaRPr kumimoji="0" lang="en-US" sz="1800" b="0" i="0" u="none" strike="noStrike" cap="none" normalizeH="0" baseline="0" smtClean="0">
                  <a:ln>
                    <a:noFill/>
                  </a:ln>
                  <a:solidFill>
                    <a:schemeClr val="tx1"/>
                  </a:solidFill>
                  <a:effectLst/>
                  <a:latin typeface="Arial" pitchFamily="34" charset="0"/>
                </a:endParaRPr>
              </a:p>
            </p:txBody>
          </p:sp>
          <p:sp>
            <p:nvSpPr>
              <p:cNvPr id="4119" name="Oval 23"/>
              <p:cNvSpPr>
                <a:spLocks noChangeArrowheads="1"/>
              </p:cNvSpPr>
              <p:nvPr/>
            </p:nvSpPr>
            <p:spPr bwMode="auto">
              <a:xfrm>
                <a:off x="6426" y="11081"/>
                <a:ext cx="502" cy="411"/>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3</a:t>
                </a:r>
                <a:endParaRPr kumimoji="0" lang="en-US" sz="1800" b="0" i="0" u="none" strike="noStrike" cap="none" normalizeH="0" baseline="0" smtClean="0">
                  <a:ln>
                    <a:noFill/>
                  </a:ln>
                  <a:solidFill>
                    <a:schemeClr val="tx1"/>
                  </a:solidFill>
                  <a:effectLst/>
                  <a:latin typeface="Arial" pitchFamily="34" charset="0"/>
                </a:endParaRPr>
              </a:p>
            </p:txBody>
          </p:sp>
          <p:cxnSp>
            <p:nvCxnSpPr>
              <p:cNvPr id="4120" name="AutoShape 24"/>
              <p:cNvCxnSpPr>
                <a:cxnSpLocks noChangeShapeType="1"/>
              </p:cNvCxnSpPr>
              <p:nvPr/>
            </p:nvCxnSpPr>
            <p:spPr bwMode="auto">
              <a:xfrm flipV="1">
                <a:off x="7001" y="11096"/>
                <a:ext cx="759" cy="245"/>
              </a:xfrm>
              <a:prstGeom prst="straightConnector1">
                <a:avLst/>
              </a:prstGeom>
              <a:noFill/>
              <a:ln w="19050">
                <a:solidFill>
                  <a:srgbClr val="000000"/>
                </a:solidFill>
                <a:round/>
                <a:headEnd/>
                <a:tailEnd type="triangle" w="med" len="med"/>
              </a:ln>
            </p:spPr>
          </p:cxnSp>
        </p:grpSp>
        <p:grpSp>
          <p:nvGrpSpPr>
            <p:cNvPr id="4121" name="Group 25"/>
            <p:cNvGrpSpPr>
              <a:grpSpLocks/>
            </p:cNvGrpSpPr>
            <p:nvPr/>
          </p:nvGrpSpPr>
          <p:grpSpPr bwMode="auto">
            <a:xfrm>
              <a:off x="7743" y="11176"/>
              <a:ext cx="1440" cy="743"/>
              <a:chOff x="7743" y="11176"/>
              <a:chExt cx="1440" cy="743"/>
            </a:xfrm>
          </p:grpSpPr>
          <p:sp>
            <p:nvSpPr>
              <p:cNvPr id="4122" name="Rectangle 26"/>
              <p:cNvSpPr>
                <a:spLocks noChangeArrowheads="1"/>
              </p:cNvSpPr>
              <p:nvPr/>
            </p:nvSpPr>
            <p:spPr bwMode="auto">
              <a:xfrm>
                <a:off x="7743" y="11262"/>
                <a:ext cx="1056" cy="53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notified</a:t>
                </a:r>
                <a:endParaRPr kumimoji="0" lang="en-US" sz="1800" b="0" i="0" u="none" strike="noStrike" cap="none" normalizeH="0" baseline="0" smtClean="0">
                  <a:ln>
                    <a:noFill/>
                  </a:ln>
                  <a:solidFill>
                    <a:schemeClr val="tx1"/>
                  </a:solidFill>
                  <a:effectLst/>
                  <a:latin typeface="Arial" pitchFamily="34" charset="0"/>
                </a:endParaRPr>
              </a:p>
            </p:txBody>
          </p:sp>
          <p:sp>
            <p:nvSpPr>
              <p:cNvPr id="4123" name="Oval 27"/>
              <p:cNvSpPr>
                <a:spLocks noChangeArrowheads="1"/>
              </p:cNvSpPr>
              <p:nvPr/>
            </p:nvSpPr>
            <p:spPr bwMode="auto">
              <a:xfrm>
                <a:off x="8681" y="11176"/>
                <a:ext cx="502" cy="48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4</a:t>
                </a:r>
                <a:endParaRPr kumimoji="0" lang="en-US" sz="1800" b="0" i="0" u="none" strike="noStrike" cap="none" normalizeH="0" baseline="0" smtClean="0">
                  <a:ln>
                    <a:noFill/>
                  </a:ln>
                  <a:solidFill>
                    <a:schemeClr val="tx1"/>
                  </a:solidFill>
                  <a:effectLst/>
                  <a:latin typeface="Arial" pitchFamily="34" charset="0"/>
                </a:endParaRPr>
              </a:p>
            </p:txBody>
          </p:sp>
          <p:cxnSp>
            <p:nvCxnSpPr>
              <p:cNvPr id="4124" name="AutoShape 28"/>
              <p:cNvCxnSpPr>
                <a:cxnSpLocks noChangeShapeType="1"/>
              </p:cNvCxnSpPr>
              <p:nvPr/>
            </p:nvCxnSpPr>
            <p:spPr bwMode="auto">
              <a:xfrm>
                <a:off x="8431" y="11598"/>
                <a:ext cx="648" cy="321"/>
              </a:xfrm>
              <a:prstGeom prst="straightConnector1">
                <a:avLst/>
              </a:prstGeom>
              <a:noFill/>
              <a:ln w="19050">
                <a:solidFill>
                  <a:srgbClr val="000000"/>
                </a:solidFill>
                <a:round/>
                <a:headEnd/>
                <a:tailEnd type="triangle" w="med" len="med"/>
              </a:ln>
            </p:spPr>
          </p:cxnSp>
        </p:grpSp>
        <p:grpSp>
          <p:nvGrpSpPr>
            <p:cNvPr id="4125" name="Group 29"/>
            <p:cNvGrpSpPr>
              <a:grpSpLocks/>
            </p:cNvGrpSpPr>
            <p:nvPr/>
          </p:nvGrpSpPr>
          <p:grpSpPr bwMode="auto">
            <a:xfrm>
              <a:off x="7149" y="12094"/>
              <a:ext cx="1168" cy="884"/>
              <a:chOff x="7149" y="12094"/>
              <a:chExt cx="1168" cy="884"/>
            </a:xfrm>
          </p:grpSpPr>
          <p:sp>
            <p:nvSpPr>
              <p:cNvPr id="4126" name="Rectangle 30"/>
              <p:cNvSpPr>
                <a:spLocks noChangeArrowheads="1"/>
              </p:cNvSpPr>
              <p:nvPr/>
            </p:nvSpPr>
            <p:spPr bwMode="auto">
              <a:xfrm>
                <a:off x="7261" y="12094"/>
                <a:ext cx="1056" cy="53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acquire</a:t>
                </a:r>
                <a:endParaRPr kumimoji="0" lang="en-US" sz="1800" b="0" i="0" u="none" strike="noStrike" cap="none" normalizeH="0" baseline="0" smtClean="0">
                  <a:ln>
                    <a:noFill/>
                  </a:ln>
                  <a:solidFill>
                    <a:schemeClr val="tx1"/>
                  </a:solidFill>
                  <a:effectLst/>
                  <a:latin typeface="Arial" pitchFamily="34" charset="0"/>
                </a:endParaRPr>
              </a:p>
            </p:txBody>
          </p:sp>
          <p:sp>
            <p:nvSpPr>
              <p:cNvPr id="4127" name="Oval 31"/>
              <p:cNvSpPr>
                <a:spLocks noChangeArrowheads="1"/>
              </p:cNvSpPr>
              <p:nvPr/>
            </p:nvSpPr>
            <p:spPr bwMode="auto">
              <a:xfrm>
                <a:off x="7628" y="12489"/>
                <a:ext cx="502" cy="48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5</a:t>
                </a:r>
                <a:endParaRPr kumimoji="0" lang="en-US" sz="1800" b="0" i="0" u="none" strike="noStrike" cap="none" normalizeH="0" baseline="0" smtClean="0">
                  <a:ln>
                    <a:noFill/>
                  </a:ln>
                  <a:solidFill>
                    <a:schemeClr val="tx1"/>
                  </a:solidFill>
                  <a:effectLst/>
                  <a:latin typeface="Arial" pitchFamily="34" charset="0"/>
                </a:endParaRPr>
              </a:p>
            </p:txBody>
          </p:sp>
          <p:cxnSp>
            <p:nvCxnSpPr>
              <p:cNvPr id="4128" name="AutoShape 32"/>
              <p:cNvCxnSpPr>
                <a:cxnSpLocks noChangeShapeType="1"/>
              </p:cNvCxnSpPr>
              <p:nvPr/>
            </p:nvCxnSpPr>
            <p:spPr bwMode="auto">
              <a:xfrm flipH="1" flipV="1">
                <a:off x="7149" y="12274"/>
                <a:ext cx="479" cy="266"/>
              </a:xfrm>
              <a:prstGeom prst="straightConnector1">
                <a:avLst/>
              </a:prstGeom>
              <a:noFill/>
              <a:ln w="19050">
                <a:solidFill>
                  <a:srgbClr val="000000"/>
                </a:solidFill>
                <a:round/>
                <a:headEnd/>
                <a:tailEnd type="triangle" w="med" len="med"/>
              </a:ln>
            </p:spPr>
          </p:cxnSp>
        </p:grpSp>
        <p:grpSp>
          <p:nvGrpSpPr>
            <p:cNvPr id="4129" name="Group 33"/>
            <p:cNvGrpSpPr>
              <a:grpSpLocks/>
            </p:cNvGrpSpPr>
            <p:nvPr/>
          </p:nvGrpSpPr>
          <p:grpSpPr bwMode="auto">
            <a:xfrm>
              <a:off x="5192" y="12008"/>
              <a:ext cx="1404" cy="1156"/>
              <a:chOff x="5192" y="12008"/>
              <a:chExt cx="1404" cy="1156"/>
            </a:xfrm>
          </p:grpSpPr>
          <p:sp>
            <p:nvSpPr>
              <p:cNvPr id="4130" name="Rectangle 34"/>
              <p:cNvSpPr>
                <a:spLocks noChangeArrowheads="1"/>
              </p:cNvSpPr>
              <p:nvPr/>
            </p:nvSpPr>
            <p:spPr bwMode="auto">
              <a:xfrm>
                <a:off x="5192" y="12008"/>
                <a:ext cx="1404" cy="73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release and exit</a:t>
                </a:r>
                <a:endParaRPr kumimoji="0" lang="en-US" sz="1800" b="0" i="0" u="none" strike="noStrike" cap="none" normalizeH="0" baseline="0" smtClean="0">
                  <a:ln>
                    <a:noFill/>
                  </a:ln>
                  <a:solidFill>
                    <a:schemeClr val="tx1"/>
                  </a:solidFill>
                  <a:effectLst/>
                  <a:latin typeface="Arial" pitchFamily="34" charset="0"/>
                </a:endParaRPr>
              </a:p>
            </p:txBody>
          </p:sp>
          <p:sp>
            <p:nvSpPr>
              <p:cNvPr id="4131" name="Oval 35"/>
              <p:cNvSpPr>
                <a:spLocks noChangeArrowheads="1"/>
              </p:cNvSpPr>
              <p:nvPr/>
            </p:nvSpPr>
            <p:spPr bwMode="auto">
              <a:xfrm>
                <a:off x="5415" y="12675"/>
                <a:ext cx="502" cy="48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Arial" pitchFamily="34" charset="0"/>
                  </a:rPr>
                  <a:t>6</a:t>
                </a:r>
                <a:endParaRPr kumimoji="0" lang="en-US" sz="1800" b="0" i="0" u="none" strike="noStrike" cap="none" normalizeH="0" baseline="0" smtClean="0">
                  <a:ln>
                    <a:noFill/>
                  </a:ln>
                  <a:solidFill>
                    <a:schemeClr val="tx1"/>
                  </a:solidFill>
                  <a:effectLst/>
                  <a:latin typeface="Arial" pitchFamily="34" charset="0"/>
                </a:endParaRPr>
              </a:p>
            </p:txBody>
          </p:sp>
          <p:cxnSp>
            <p:nvCxnSpPr>
              <p:cNvPr id="4132" name="AutoShape 36"/>
              <p:cNvCxnSpPr>
                <a:cxnSpLocks noChangeShapeType="1"/>
              </p:cNvCxnSpPr>
              <p:nvPr/>
            </p:nvCxnSpPr>
            <p:spPr bwMode="auto">
              <a:xfrm flipH="1">
                <a:off x="5917" y="12349"/>
                <a:ext cx="271" cy="380"/>
              </a:xfrm>
              <a:prstGeom prst="straightConnector1">
                <a:avLst/>
              </a:prstGeom>
              <a:noFill/>
              <a:ln w="19050">
                <a:solidFill>
                  <a:srgbClr val="000000"/>
                </a:solidFill>
                <a:round/>
                <a:headEnd/>
                <a:tailEnd type="triangle" w="med" len="med"/>
              </a:ln>
            </p:spPr>
          </p:cxnSp>
        </p:grpSp>
        <p:sp>
          <p:nvSpPr>
            <p:cNvPr id="4133" name="Oval 37"/>
            <p:cNvSpPr>
              <a:spLocks noChangeArrowheads="1"/>
            </p:cNvSpPr>
            <p:nvPr/>
          </p:nvSpPr>
          <p:spPr bwMode="auto">
            <a:xfrm>
              <a:off x="5680" y="11369"/>
              <a:ext cx="610" cy="550"/>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4" name="Oval 38"/>
            <p:cNvSpPr>
              <a:spLocks noChangeArrowheads="1"/>
            </p:cNvSpPr>
            <p:nvPr/>
          </p:nvSpPr>
          <p:spPr bwMode="auto">
            <a:xfrm>
              <a:off x="7953" y="10743"/>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5" name="Oval 39"/>
            <p:cNvSpPr>
              <a:spLocks noChangeArrowheads="1"/>
            </p:cNvSpPr>
            <p:nvPr/>
          </p:nvSpPr>
          <p:spPr bwMode="auto">
            <a:xfrm>
              <a:off x="9271" y="10743"/>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6" name="Oval 40"/>
            <p:cNvSpPr>
              <a:spLocks noChangeArrowheads="1"/>
            </p:cNvSpPr>
            <p:nvPr/>
          </p:nvSpPr>
          <p:spPr bwMode="auto">
            <a:xfrm>
              <a:off x="9271" y="11801"/>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7" name="Oval 41"/>
            <p:cNvSpPr>
              <a:spLocks noChangeArrowheads="1"/>
            </p:cNvSpPr>
            <p:nvPr/>
          </p:nvSpPr>
          <p:spPr bwMode="auto">
            <a:xfrm>
              <a:off x="8519" y="12008"/>
              <a:ext cx="367" cy="353"/>
            </a:xfrm>
            <a:prstGeom prst="ellipse">
              <a:avLst/>
            </a:prstGeom>
            <a:solidFill>
              <a:srgbClr val="BFBFB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xmlns="" val="1202320858"/>
      </p:ext>
    </p:extLst>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1754326"/>
          </a:xfrm>
          <a:prstGeom prst="rect">
            <a:avLst/>
          </a:prstGeom>
          <a:noFill/>
        </p:spPr>
        <p:txBody>
          <a:bodyPr wrap="square" rtlCol="0">
            <a:spAutoFit/>
          </a:bodyPr>
          <a:lstStyle/>
          <a:p>
            <a:pPr algn="just"/>
            <a:r>
              <a:rPr lang="en-US" dirty="0" smtClean="0"/>
              <a:t>Applets are embeddable Java applications that are expected to start and stop themselves on command, possibly many times in their lifetime. A Java-enabled web browser normally starts an applet when the applet is displayed and stops it when the user moves to another page or when the user scrolls the applet out of view. To conform to this API, we would like an applet to cease its nonessential activity when it is stopped and resume it when started again. </a:t>
            </a:r>
          </a:p>
          <a:p>
            <a:pPr marL="288925"/>
            <a:r>
              <a:rPr lang="en-US" dirty="0" smtClean="0"/>
              <a:t>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638800" cy="461665"/>
          </a:xfrm>
          <a:prstGeom prst="rect">
            <a:avLst/>
          </a:prstGeom>
          <a:noFill/>
        </p:spPr>
        <p:txBody>
          <a:bodyPr wrap="square" rtlCol="0">
            <a:spAutoFit/>
          </a:bodyPr>
          <a:lstStyle/>
          <a:p>
            <a:r>
              <a:rPr lang="en-US" sz="2400" b="1" dirty="0" smtClean="0">
                <a:solidFill>
                  <a:srgbClr val="002060"/>
                </a:solidFill>
              </a:rPr>
              <a:t>4.7  Implementation of Thread with Applet</a:t>
            </a:r>
            <a:endParaRPr lang="en-US" sz="24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871191412"/>
      </p:ext>
    </p:extLst>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28800" y="1371600"/>
            <a:ext cx="5486400" cy="1371600"/>
          </a:xfrm>
          <a:prstGeom prst="round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C00000"/>
                </a:solidFill>
                <a:latin typeface="Cooper Black" pitchFamily="18" charset="0"/>
              </a:rPr>
              <a:t>Java Beans and RMI</a:t>
            </a:r>
          </a:p>
        </p:txBody>
      </p:sp>
      <p:sp>
        <p:nvSpPr>
          <p:cNvPr id="5" name="Rectangle 4"/>
          <p:cNvSpPr/>
          <p:nvPr/>
        </p:nvSpPr>
        <p:spPr>
          <a:xfrm>
            <a:off x="3352800" y="533400"/>
            <a:ext cx="2438400" cy="457200"/>
          </a:xfrm>
          <a:prstGeom prst="rect">
            <a:avLst/>
          </a:prstGeom>
          <a:blipFill>
            <a:blip r:embed="rId2" cstate="print"/>
            <a:tile tx="0" ty="0" sx="100000" sy="100000" flip="none" algn="tl"/>
          </a:blip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latin typeface="Cooper Black" pitchFamily="18" charset="0"/>
              </a:rPr>
              <a:t>UNIT - 5</a:t>
            </a:r>
            <a:endParaRPr lang="en-US" sz="2400" b="1" dirty="0">
              <a:solidFill>
                <a:srgbClr val="C00000"/>
              </a:solidFill>
              <a:latin typeface="Cooper Black" pitchFamily="18" charset="0"/>
            </a:endParaRPr>
          </a:p>
        </p:txBody>
      </p:sp>
      <p:pic>
        <p:nvPicPr>
          <p:cNvPr id="6" name="Picture 5" descr="10151i305CAFB28ED1CE16.jpg"/>
          <p:cNvPicPr>
            <a:picLocks noChangeAspect="1"/>
          </p:cNvPicPr>
          <p:nvPr/>
        </p:nvPicPr>
        <p:blipFill>
          <a:blip r:embed="rId3" cstate="print"/>
          <a:srcRect l="28125" r="25000" b="33721"/>
          <a:stretch>
            <a:fillRect/>
          </a:stretch>
        </p:blipFill>
        <p:spPr>
          <a:xfrm>
            <a:off x="7391400" y="228600"/>
            <a:ext cx="1752600" cy="1981200"/>
          </a:xfrm>
          <a:prstGeom prst="rect">
            <a:avLst/>
          </a:prstGeom>
        </p:spPr>
      </p:pic>
      <p:sp>
        <p:nvSpPr>
          <p:cNvPr id="8" name="Rectangle 7"/>
          <p:cNvSpPr/>
          <p:nvPr/>
        </p:nvSpPr>
        <p:spPr>
          <a:xfrm>
            <a:off x="76200" y="76200"/>
            <a:ext cx="8991600" cy="6705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883760" y="2281535"/>
            <a:ext cx="803040" cy="461665"/>
          </a:xfrm>
          <a:prstGeom prst="rect">
            <a:avLst/>
          </a:prstGeom>
          <a:noFill/>
        </p:spPr>
        <p:txBody>
          <a:bodyPr wrap="none" rtlCol="0">
            <a:spAutoFit/>
          </a:bodyPr>
          <a:lstStyle/>
          <a:p>
            <a:r>
              <a:rPr lang="en-US" sz="2400" b="1" dirty="0" smtClean="0">
                <a:solidFill>
                  <a:srgbClr val="C00000"/>
                </a:solidFill>
              </a:rPr>
              <a:t>JAVA</a:t>
            </a:r>
            <a:endParaRPr lang="en-US" sz="2400" b="1" dirty="0">
              <a:solidFill>
                <a:srgbClr val="C00000"/>
              </a:solidFill>
            </a:endParaRPr>
          </a:p>
        </p:txBody>
      </p:sp>
      <p:sp>
        <p:nvSpPr>
          <p:cNvPr id="11" name="TextBox 10"/>
          <p:cNvSpPr txBox="1"/>
          <p:nvPr/>
        </p:nvSpPr>
        <p:spPr>
          <a:xfrm>
            <a:off x="2286000" y="3154501"/>
            <a:ext cx="6232055" cy="3477875"/>
          </a:xfrm>
          <a:prstGeom prst="rect">
            <a:avLst/>
          </a:prstGeom>
          <a:noFill/>
        </p:spPr>
        <p:txBody>
          <a:bodyPr wrap="square" rtlCol="0">
            <a:spAutoFit/>
          </a:bodyPr>
          <a:lstStyle/>
          <a:p>
            <a:pPr marL="457200" indent="-457200"/>
            <a:r>
              <a:rPr lang="en-US" sz="2000" b="1" dirty="0" smtClean="0"/>
              <a:t>5.1	Java Beans</a:t>
            </a:r>
          </a:p>
          <a:p>
            <a:pPr marL="457200" indent="-457200"/>
            <a:r>
              <a:rPr lang="en-US" sz="2000" b="1" dirty="0" smtClean="0"/>
              <a:t>5.2	Beans Development Kit (BDK)</a:t>
            </a:r>
          </a:p>
          <a:p>
            <a:pPr marL="457200" indent="-457200"/>
            <a:r>
              <a:rPr lang="en-US" sz="2000" b="1" dirty="0" smtClean="0"/>
              <a:t>5.3	Introduction to Jar and Manifest File</a:t>
            </a:r>
          </a:p>
          <a:p>
            <a:pPr marL="457200" indent="-457200"/>
            <a:r>
              <a:rPr lang="en-US" sz="2000" b="1" dirty="0" smtClean="0"/>
              <a:t>5.4	The Java Beans API</a:t>
            </a:r>
          </a:p>
          <a:p>
            <a:pPr marL="457200" indent="-457200"/>
            <a:r>
              <a:rPr lang="en-US" sz="2000" b="1" dirty="0" smtClean="0"/>
              <a:t>5.5	Remote Method Invocation</a:t>
            </a:r>
          </a:p>
          <a:p>
            <a:pPr marL="457200" indent="-457200"/>
            <a:r>
              <a:rPr lang="en-US" sz="2000" b="1" dirty="0" smtClean="0"/>
              <a:t>5.6	RMI Architecture</a:t>
            </a:r>
          </a:p>
          <a:p>
            <a:pPr marL="457200" indent="-457200"/>
            <a:r>
              <a:rPr lang="en-US" sz="2000" b="1" dirty="0" smtClean="0"/>
              <a:t>5.7	Stubs and Skeleton</a:t>
            </a:r>
          </a:p>
          <a:p>
            <a:pPr marL="457200" indent="-457200"/>
            <a:r>
              <a:rPr lang="en-US" sz="2000" b="1" dirty="0" smtClean="0"/>
              <a:t>5.8	RMI Registry</a:t>
            </a:r>
          </a:p>
          <a:p>
            <a:pPr marL="457200" indent="-457200"/>
            <a:r>
              <a:rPr lang="en-US" sz="2000" b="1" dirty="0" smtClean="0"/>
              <a:t>5.9	Setting Up RMI</a:t>
            </a:r>
          </a:p>
          <a:p>
            <a:pPr marL="457200" indent="-457200"/>
            <a:r>
              <a:rPr lang="en-US" sz="2000" b="1" dirty="0" smtClean="0"/>
              <a:t>5.10	Using RMI with Applet</a:t>
            </a:r>
          </a:p>
          <a:p>
            <a:endParaRPr lang="en-US" sz="2000" b="1" dirty="0"/>
          </a:p>
        </p:txBody>
      </p:sp>
    </p:spTree>
    <p:extLst>
      <p:ext uri="{BB962C8B-B14F-4D97-AF65-F5344CB8AC3E}">
        <p14:creationId xmlns:p14="http://schemas.microsoft.com/office/powerpoint/2010/main" xmlns="" val="308434817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1038285"/>
            <a:ext cx="9144000" cy="2308324"/>
          </a:xfrm>
          <a:prstGeom prst="rect">
            <a:avLst/>
          </a:prstGeom>
          <a:noFill/>
        </p:spPr>
        <p:txBody>
          <a:bodyPr wrap="square" rtlCol="0">
            <a:spAutoFit/>
          </a:bodyPr>
          <a:lstStyle/>
          <a:p>
            <a:pPr marL="349250" indent="-349250">
              <a:buFont typeface="Wingdings" pitchFamily="2" charset="2"/>
              <a:buChar char="Ø"/>
            </a:pPr>
            <a:r>
              <a:rPr lang="en-US" dirty="0" smtClean="0"/>
              <a:t>Software components are self-contained software units developed according to the motto “Developed them once, run and reused them everywhere”. </a:t>
            </a:r>
          </a:p>
          <a:p>
            <a:pPr marL="349250" indent="-349250">
              <a:buFont typeface="Wingdings" pitchFamily="2" charset="2"/>
              <a:buChar char="Ø"/>
            </a:pPr>
            <a:endParaRPr lang="en-US" dirty="0" smtClean="0"/>
          </a:p>
          <a:p>
            <a:pPr marL="349250" indent="-349250">
              <a:buFont typeface="Wingdings" pitchFamily="2" charset="2"/>
              <a:buChar char="Ø"/>
            </a:pPr>
            <a:r>
              <a:rPr lang="en-US" dirty="0" smtClean="0"/>
              <a:t>Or in other words, reusability is the main concern behind the component model. A software component is a reusable object that can be plugged into any target software application. </a:t>
            </a:r>
          </a:p>
          <a:p>
            <a:pPr marL="349250" indent="-349250">
              <a:buFont typeface="Wingdings" pitchFamily="2" charset="2"/>
              <a:buChar char="Ø"/>
            </a:pPr>
            <a:endParaRPr lang="en-US" dirty="0" smtClean="0"/>
          </a:p>
          <a:p>
            <a:pPr marL="349250" indent="-349250">
              <a:buFont typeface="Wingdings" pitchFamily="2" charset="2"/>
              <a:buChar char="Ø"/>
            </a:pPr>
            <a:r>
              <a:rPr lang="en-US" dirty="0" smtClean="0"/>
              <a:t>One can develop software components using various programming languages, such as C, C++, Java and Visual Basic.</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152400"/>
            <a:ext cx="4572000" cy="523220"/>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Introduction</a:t>
            </a:r>
            <a:endParaRPr lang="en-US"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122577173"/>
      </p:ext>
    </p:extLst>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801314"/>
          </a:xfrm>
          <a:prstGeom prst="rect">
            <a:avLst/>
          </a:prstGeom>
          <a:noFill/>
        </p:spPr>
        <p:txBody>
          <a:bodyPr wrap="square" rtlCol="0">
            <a:spAutoFit/>
          </a:bodyPr>
          <a:lstStyle/>
          <a:p>
            <a:pPr algn="just"/>
            <a:r>
              <a:rPr lang="en-US" dirty="0" smtClean="0"/>
              <a:t>A “Bean” is a reusable software component model based on sun’s java bean specification that can be manipulated visually in a builder tool. The term software component model describes how to create and use reusable software components to build an application. Builder tool is nothing but an application development tool which lets you both to create new beans or use existing beans to create an application. To enrich the software systems by adopting component technology JAVA came up with the concept called Java Beans. Java provides the facility of creating some user defined components by means of Bean programming.</a:t>
            </a:r>
          </a:p>
          <a:p>
            <a:pPr algn="just"/>
            <a:endParaRPr lang="en-US" b="1" dirty="0" smtClean="0"/>
          </a:p>
          <a:p>
            <a:pPr algn="just"/>
            <a:r>
              <a:rPr lang="en-US" b="1" dirty="0" smtClean="0">
                <a:solidFill>
                  <a:srgbClr val="C00000"/>
                </a:solidFill>
              </a:rPr>
              <a:t>A)  Bean Basics:</a:t>
            </a:r>
            <a:endParaRPr lang="en-US" dirty="0" smtClean="0">
              <a:solidFill>
                <a:srgbClr val="C00000"/>
              </a:solidFill>
            </a:endParaRPr>
          </a:p>
          <a:p>
            <a:pPr marL="288925" algn="just"/>
            <a:r>
              <a:rPr lang="en-US" dirty="0" smtClean="0"/>
              <a:t>Any object that conforms to certain basic rules can be a bean; there is no Bean class all beans are required to subclass. Many beans are AWT components, but it is also quite possible and often useful, to write "invisible" beans that do not have an onscreen appearance. A bean is characterized by the properties, events and methods it exports. It is these properties, events and methods an application designer manipulates in a </a:t>
            </a:r>
            <a:r>
              <a:rPr lang="en-US" dirty="0" err="1" smtClean="0"/>
              <a:t>beanbox</a:t>
            </a:r>
            <a:r>
              <a:rPr lang="en-US" dirty="0" smtClean="0"/>
              <a:t> tool. A property is a piece of the bean's internal state that can be programmatically set and/or queried, usually through a standard pair of get and set </a:t>
            </a:r>
            <a:r>
              <a:rPr lang="en-US" dirty="0" err="1" smtClean="0"/>
              <a:t>accessor</a:t>
            </a:r>
            <a:r>
              <a:rPr lang="en-US" dirty="0" smtClean="0"/>
              <a:t> methods.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4126555469"/>
      </p:ext>
    </p:extLst>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632311"/>
          </a:xfrm>
          <a:prstGeom prst="rect">
            <a:avLst/>
          </a:prstGeom>
          <a:noFill/>
        </p:spPr>
        <p:txBody>
          <a:bodyPr wrap="square" rtlCol="0">
            <a:spAutoFit/>
          </a:bodyPr>
          <a:lstStyle/>
          <a:p>
            <a:pPr algn="just"/>
            <a:r>
              <a:rPr lang="en-US" b="1" dirty="0" smtClean="0">
                <a:solidFill>
                  <a:srgbClr val="C00000"/>
                </a:solidFill>
              </a:rPr>
              <a:t>A)  Bean Basics:</a:t>
            </a:r>
            <a:endParaRPr lang="en-US" dirty="0" smtClean="0">
              <a:solidFill>
                <a:srgbClr val="C00000"/>
              </a:solidFill>
            </a:endParaRPr>
          </a:p>
          <a:p>
            <a:pPr marL="288925" lvl="0"/>
            <a:r>
              <a:rPr lang="en-US" b="1" dirty="0" smtClean="0"/>
              <a:t>a)  JavaBeans Conventions:</a:t>
            </a:r>
            <a:endParaRPr lang="en-US" dirty="0" smtClean="0"/>
          </a:p>
          <a:p>
            <a:pPr marL="577850"/>
            <a:r>
              <a:rPr lang="en-US" dirty="0" smtClean="0"/>
              <a:t>A bean itself must adhere to the following conventions:</a:t>
            </a:r>
          </a:p>
          <a:p>
            <a:pPr algn="just"/>
            <a:endParaRPr lang="en-US" dirty="0" smtClean="0"/>
          </a:p>
          <a:p>
            <a:pPr algn="just"/>
            <a:endParaRPr lang="en-US" dirty="0" smtClean="0"/>
          </a:p>
          <a:p>
            <a:pPr lvl="0"/>
            <a:endParaRPr lang="en-US" b="1" dirty="0" smtClean="0"/>
          </a:p>
          <a:p>
            <a:pPr marL="288925" lvl="0"/>
            <a:r>
              <a:rPr lang="en-US" b="1" dirty="0" smtClean="0"/>
              <a:t>1)  Class Name:</a:t>
            </a:r>
            <a:endParaRPr lang="en-US" dirty="0" smtClean="0"/>
          </a:p>
          <a:p>
            <a:pPr marL="577850" algn="just"/>
            <a:r>
              <a:rPr lang="en-US" dirty="0" smtClean="0"/>
              <a:t>There are no restrictions on the class name of a bean.</a:t>
            </a:r>
          </a:p>
          <a:p>
            <a:pPr marL="288925" lvl="0" algn="just"/>
            <a:r>
              <a:rPr lang="en-US" b="1" dirty="0" smtClean="0"/>
              <a:t>2)  </a:t>
            </a:r>
            <a:r>
              <a:rPr lang="en-US" b="1" dirty="0" err="1" smtClean="0"/>
              <a:t>Superclass</a:t>
            </a:r>
            <a:r>
              <a:rPr lang="en-US" b="1" dirty="0" smtClean="0"/>
              <a:t>:</a:t>
            </a:r>
            <a:endParaRPr lang="en-US" dirty="0" smtClean="0"/>
          </a:p>
          <a:p>
            <a:pPr marL="577850" algn="just"/>
            <a:r>
              <a:rPr lang="en-US" dirty="0" smtClean="0"/>
              <a:t>A bean can extend any other class. Beans are often AWT or Swing components but there are no restrictions.</a:t>
            </a:r>
          </a:p>
          <a:p>
            <a:pPr marL="288925" lvl="0" algn="just"/>
            <a:r>
              <a:rPr lang="en-US" b="1" dirty="0" smtClean="0"/>
              <a:t>3)  Instantiation:</a:t>
            </a:r>
            <a:endParaRPr lang="en-US" dirty="0" smtClean="0"/>
          </a:p>
          <a:p>
            <a:pPr marL="577850" algn="just"/>
            <a:r>
              <a:rPr lang="en-US" dirty="0" smtClean="0"/>
              <a:t>A bean must provide a no-parameter constructor or a file that contains a serialized instance the </a:t>
            </a:r>
            <a:r>
              <a:rPr lang="en-US" dirty="0" err="1" smtClean="0"/>
              <a:t>beanbox</a:t>
            </a:r>
            <a:r>
              <a:rPr lang="en-US" dirty="0" smtClean="0"/>
              <a:t> can </a:t>
            </a:r>
            <a:r>
              <a:rPr lang="en-US" dirty="0" err="1" smtClean="0"/>
              <a:t>deserialize</a:t>
            </a:r>
            <a:r>
              <a:rPr lang="en-US" dirty="0" smtClean="0"/>
              <a:t> for use as a prototype bean, so a </a:t>
            </a:r>
            <a:r>
              <a:rPr lang="en-US" dirty="0" err="1" smtClean="0"/>
              <a:t>beanbox</a:t>
            </a:r>
            <a:r>
              <a:rPr lang="en-US" dirty="0" smtClean="0"/>
              <a:t> can instantiate the bean. The file that contains the bean should have the same name as the bean, with an extension of .ser.</a:t>
            </a:r>
          </a:p>
          <a:p>
            <a:pPr marL="288925" lvl="0" algn="just"/>
            <a:r>
              <a:rPr lang="en-US" b="1" dirty="0" smtClean="0"/>
              <a:t>4)  Bean Name:</a:t>
            </a:r>
            <a:endParaRPr lang="en-US" dirty="0" smtClean="0"/>
          </a:p>
          <a:p>
            <a:pPr marL="577850" algn="just"/>
            <a:r>
              <a:rPr lang="en-US" dirty="0" smtClean="0"/>
              <a:t>The name of a bean is the name of the class that implements it or the name of the file that holds the serialized instance of the bean (with the .ser extension removed and directory separator (/) characters converted to dot (.) characters).</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Diagram 15"/>
          <p:cNvGraphicFramePr/>
          <p:nvPr/>
        </p:nvGraphicFramePr>
        <p:xfrm>
          <a:off x="685800" y="1828800"/>
          <a:ext cx="7696200" cy="83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32224919"/>
      </p:ext>
    </p:extLst>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632311"/>
          </a:xfrm>
          <a:prstGeom prst="rect">
            <a:avLst/>
          </a:prstGeom>
          <a:noFill/>
        </p:spPr>
        <p:txBody>
          <a:bodyPr wrap="square" rtlCol="0">
            <a:spAutoFit/>
          </a:bodyPr>
          <a:lstStyle/>
          <a:p>
            <a:pPr algn="just"/>
            <a:r>
              <a:rPr lang="en-US" b="1" dirty="0" smtClean="0">
                <a:solidFill>
                  <a:srgbClr val="C00000"/>
                </a:solidFill>
              </a:rPr>
              <a:t>A)  Bean Basics:</a:t>
            </a:r>
            <a:endParaRPr lang="en-US" dirty="0" smtClean="0">
              <a:solidFill>
                <a:srgbClr val="C00000"/>
              </a:solidFill>
            </a:endParaRPr>
          </a:p>
          <a:p>
            <a:pPr marL="288925" lvl="0"/>
            <a:r>
              <a:rPr lang="en-US" b="1" dirty="0" smtClean="0"/>
              <a:t>b)  Properties:</a:t>
            </a:r>
            <a:endParaRPr lang="en-US" dirty="0" smtClean="0"/>
          </a:p>
          <a:p>
            <a:pPr marL="577850" algn="just"/>
            <a:r>
              <a:rPr lang="en-US" dirty="0" smtClean="0"/>
              <a:t>A bean defines a property p of type T if it has </a:t>
            </a:r>
            <a:r>
              <a:rPr lang="en-US" dirty="0" err="1" smtClean="0"/>
              <a:t>accessor</a:t>
            </a:r>
            <a:r>
              <a:rPr lang="en-US" dirty="0" smtClean="0"/>
              <a:t> methods that follow these patterns (if T is </a:t>
            </a:r>
            <a:r>
              <a:rPr lang="en-US" dirty="0" err="1" smtClean="0"/>
              <a:t>boolean</a:t>
            </a:r>
            <a:r>
              <a:rPr lang="en-US" dirty="0" smtClean="0"/>
              <a:t>, a special form of getter method is allowed):</a:t>
            </a:r>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marL="288925" lvl="0"/>
            <a:r>
              <a:rPr lang="en-US" b="1" dirty="0" smtClean="0"/>
              <a:t>1)  Getter:</a:t>
            </a:r>
            <a:endParaRPr lang="en-US" dirty="0" smtClean="0"/>
          </a:p>
          <a:p>
            <a:pPr marL="577850"/>
            <a:r>
              <a:rPr lang="en-US" dirty="0" smtClean="0"/>
              <a:t>public T </a:t>
            </a:r>
            <a:r>
              <a:rPr lang="en-US" dirty="0" err="1" smtClean="0"/>
              <a:t>getP</a:t>
            </a:r>
            <a:r>
              <a:rPr lang="en-US" dirty="0" smtClean="0"/>
              <a:t>()</a:t>
            </a:r>
          </a:p>
          <a:p>
            <a:pPr marL="288925" lvl="0"/>
            <a:r>
              <a:rPr lang="en-US" b="1" dirty="0" smtClean="0"/>
              <a:t>2)  Boolean getter:</a:t>
            </a:r>
            <a:endParaRPr lang="en-US" dirty="0" smtClean="0"/>
          </a:p>
          <a:p>
            <a:pPr marL="577850"/>
            <a:r>
              <a:rPr lang="en-US" dirty="0" smtClean="0"/>
              <a:t>public </a:t>
            </a:r>
            <a:r>
              <a:rPr lang="en-US" dirty="0" err="1" smtClean="0"/>
              <a:t>boolean</a:t>
            </a:r>
            <a:r>
              <a:rPr lang="en-US" dirty="0" smtClean="0"/>
              <a:t> </a:t>
            </a:r>
            <a:r>
              <a:rPr lang="en-US" dirty="0" err="1" smtClean="0"/>
              <a:t>isP</a:t>
            </a:r>
            <a:r>
              <a:rPr lang="en-US" dirty="0" smtClean="0"/>
              <a:t>()</a:t>
            </a:r>
          </a:p>
          <a:p>
            <a:pPr marL="288925" lvl="0"/>
            <a:r>
              <a:rPr lang="en-US" b="1" dirty="0" smtClean="0"/>
              <a:t>3)  Setter:</a:t>
            </a:r>
            <a:endParaRPr lang="en-US" dirty="0" smtClean="0"/>
          </a:p>
          <a:p>
            <a:pPr marL="577850"/>
            <a:r>
              <a:rPr lang="en-US" dirty="0" smtClean="0"/>
              <a:t>public void </a:t>
            </a:r>
            <a:r>
              <a:rPr lang="en-US" dirty="0" err="1" smtClean="0"/>
              <a:t>setP</a:t>
            </a:r>
            <a:r>
              <a:rPr lang="en-US" dirty="0" smtClean="0"/>
              <a:t>(T)</a:t>
            </a:r>
          </a:p>
          <a:p>
            <a:pPr marL="288925" lvl="0"/>
            <a:r>
              <a:rPr lang="en-US" b="1" dirty="0" smtClean="0"/>
              <a:t>4)  Exceptions:</a:t>
            </a:r>
            <a:endParaRPr lang="en-US" dirty="0" smtClean="0"/>
          </a:p>
          <a:p>
            <a:pPr marL="577850"/>
            <a:r>
              <a:rPr lang="en-US" dirty="0" smtClean="0"/>
              <a:t>Property </a:t>
            </a:r>
            <a:r>
              <a:rPr lang="en-US" dirty="0" err="1" smtClean="0"/>
              <a:t>accessor</a:t>
            </a:r>
            <a:r>
              <a:rPr lang="en-US" dirty="0" smtClean="0"/>
              <a:t> methods can throw any type of checked or unchecked exceptions.</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pic>
        <p:nvPicPr>
          <p:cNvPr id="17" name="Picture 2" descr="D:\Satpute Vikas\Support files of D on Shilpa\Images\sucess Logo.png"/>
          <p:cNvPicPr>
            <a:picLocks noChangeAspect="1" noChangeArrowheads="1"/>
          </p:cNvPicPr>
          <p:nvPr/>
        </p:nvPicPr>
        <p:blipFill>
          <a:blip r:embed="rId2" cstate="print"/>
          <a:srcRect/>
          <a:stretch>
            <a:fillRect/>
          </a:stretch>
        </p:blipFill>
        <p:spPr bwMode="auto">
          <a:xfrm>
            <a:off x="6781800" y="152400"/>
            <a:ext cx="685800" cy="623455"/>
          </a:xfrm>
          <a:prstGeom prst="rect">
            <a:avLst/>
          </a:prstGeom>
          <a:noFill/>
        </p:spPr>
      </p:pic>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Diagram 18"/>
          <p:cNvGraphicFramePr/>
          <p:nvPr/>
        </p:nvGraphicFramePr>
        <p:xfrm>
          <a:off x="1600200" y="1828800"/>
          <a:ext cx="6096000" cy="287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506145664"/>
      </p:ext>
    </p:extLst>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078313"/>
          </a:xfrm>
          <a:prstGeom prst="rect">
            <a:avLst/>
          </a:prstGeom>
          <a:noFill/>
        </p:spPr>
        <p:txBody>
          <a:bodyPr wrap="square" rtlCol="0">
            <a:spAutoFit/>
          </a:bodyPr>
          <a:lstStyle/>
          <a:p>
            <a:pPr algn="just"/>
            <a:r>
              <a:rPr lang="en-US" b="1" dirty="0" smtClean="0">
                <a:solidFill>
                  <a:srgbClr val="C00000"/>
                </a:solidFill>
              </a:rPr>
              <a:t>A)  Bean Basics:</a:t>
            </a:r>
            <a:endParaRPr lang="en-US" dirty="0" smtClean="0">
              <a:solidFill>
                <a:srgbClr val="C00000"/>
              </a:solidFill>
            </a:endParaRPr>
          </a:p>
          <a:p>
            <a:pPr marL="288925" lvl="0"/>
            <a:r>
              <a:rPr lang="en-US" b="1" dirty="0" smtClean="0"/>
              <a:t>c)  Methods:</a:t>
            </a:r>
            <a:endParaRPr lang="en-US" dirty="0" smtClean="0"/>
          </a:p>
          <a:p>
            <a:pPr marL="577850" algn="just"/>
            <a:r>
              <a:rPr lang="en-US" dirty="0" smtClean="0"/>
              <a:t>A </a:t>
            </a:r>
            <a:r>
              <a:rPr lang="en-US" dirty="0" err="1" smtClean="0"/>
              <a:t>beanbox</a:t>
            </a:r>
            <a:r>
              <a:rPr lang="en-US" dirty="0" smtClean="0"/>
              <a:t> can expose the methods of a bean to application designers. The only formal convention is that these methods must be declared public. The following guidelines are also useful, however:</a:t>
            </a:r>
            <a:endParaRPr lang="en-US" b="1" dirty="0" smtClean="0"/>
          </a:p>
          <a:p>
            <a:pPr marL="288925" lvl="0" algn="just"/>
            <a:r>
              <a:rPr lang="en-US" b="1" dirty="0" smtClean="0"/>
              <a:t>1)  Method Name:</a:t>
            </a:r>
            <a:endParaRPr lang="en-US" dirty="0" smtClean="0"/>
          </a:p>
          <a:p>
            <a:pPr marL="577850" algn="just"/>
            <a:r>
              <a:rPr lang="en-US" dirty="0" smtClean="0"/>
              <a:t>A method can have any name that does not conflict with the property- and event-naming conventions. The name should be as descriptive as possible.</a:t>
            </a:r>
          </a:p>
          <a:p>
            <a:pPr marL="288925" lvl="0" algn="just"/>
            <a:r>
              <a:rPr lang="en-US" b="1" dirty="0" smtClean="0"/>
              <a:t>2)  Parameters:</a:t>
            </a:r>
            <a:endParaRPr lang="en-US" dirty="0" smtClean="0"/>
          </a:p>
          <a:p>
            <a:pPr marL="577850" algn="just"/>
            <a:r>
              <a:rPr lang="en-US" dirty="0" smtClean="0"/>
              <a:t>A method can have any number and type of parameters. However, </a:t>
            </a:r>
            <a:r>
              <a:rPr lang="en-US" dirty="0" err="1" smtClean="0"/>
              <a:t>beanbox</a:t>
            </a:r>
            <a:r>
              <a:rPr lang="en-US" dirty="0" smtClean="0"/>
              <a:t> programs may work best with no-parameter methods or methods that have simple primitive parameters.</a:t>
            </a:r>
          </a:p>
          <a:p>
            <a:pPr marL="288925" lvl="0" algn="just"/>
            <a:r>
              <a:rPr lang="en-US" b="1" dirty="0" smtClean="0"/>
              <a:t>3)  Excluding Methods:</a:t>
            </a:r>
            <a:endParaRPr lang="en-US" dirty="0" smtClean="0"/>
          </a:p>
          <a:p>
            <a:pPr marL="577850" algn="just"/>
            <a:r>
              <a:rPr lang="en-US" dirty="0" smtClean="0"/>
              <a:t>A bean can explicitly specify the list of methods it exports by providing a </a:t>
            </a:r>
            <a:r>
              <a:rPr lang="en-US" dirty="0" err="1" smtClean="0"/>
              <a:t>BeanInfo</a:t>
            </a:r>
            <a:r>
              <a:rPr lang="en-US" dirty="0" smtClean="0"/>
              <a:t> implementation.</a:t>
            </a:r>
          </a:p>
          <a:p>
            <a:pPr marL="288925" lvl="0" algn="just"/>
            <a:r>
              <a:rPr lang="en-US" b="1" dirty="0" smtClean="0"/>
              <a:t>4)  Documentation:</a:t>
            </a:r>
            <a:endParaRPr lang="en-US" dirty="0" smtClean="0"/>
          </a:p>
          <a:p>
            <a:pPr marL="577850" algn="just"/>
            <a:r>
              <a:rPr lang="en-US" dirty="0" smtClean="0"/>
              <a:t>A bean can provide user-friendly, human-readable localized names and descriptions for methods through </a:t>
            </a:r>
            <a:r>
              <a:rPr lang="en-US" dirty="0" err="1" smtClean="0"/>
              <a:t>MethodDescriptor</a:t>
            </a:r>
            <a:r>
              <a:rPr lang="en-US" dirty="0" smtClean="0"/>
              <a:t> objects returned by a </a:t>
            </a:r>
            <a:r>
              <a:rPr lang="en-US" dirty="0" err="1" smtClean="0"/>
              <a:t>BeanInfo</a:t>
            </a:r>
            <a:r>
              <a:rPr lang="en-US" dirty="0" smtClean="0"/>
              <a:t> implementation.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851469536"/>
      </p:ext>
    </p:extLst>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646331"/>
          </a:xfrm>
          <a:prstGeom prst="rect">
            <a:avLst/>
          </a:prstGeom>
          <a:noFill/>
        </p:spPr>
        <p:txBody>
          <a:bodyPr wrap="square" rtlCol="0">
            <a:spAutoFit/>
          </a:bodyPr>
          <a:lstStyle/>
          <a:p>
            <a:pPr marL="0" lvl="2"/>
            <a:r>
              <a:rPr lang="en-US" b="1" dirty="0" smtClean="0">
                <a:solidFill>
                  <a:srgbClr val="C00000"/>
                </a:solidFill>
              </a:rPr>
              <a:t>B)  Advantages of Java Beans:</a:t>
            </a:r>
            <a:endParaRPr lang="en-US" dirty="0" smtClean="0">
              <a:solidFill>
                <a:srgbClr val="C00000"/>
              </a:solidFill>
            </a:endParaRPr>
          </a:p>
          <a:p>
            <a:pPr marL="288925"/>
            <a:r>
              <a:rPr lang="en-US" dirty="0" smtClean="0"/>
              <a:t>Following are the main advantages of the Java Beans: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Diagram 15"/>
          <p:cNvGraphicFramePr/>
          <p:nvPr/>
        </p:nvGraphicFramePr>
        <p:xfrm>
          <a:off x="1676400" y="1828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53218816"/>
      </p:ext>
    </p:extLst>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524315"/>
          </a:xfrm>
          <a:prstGeom prst="rect">
            <a:avLst/>
          </a:prstGeom>
          <a:noFill/>
        </p:spPr>
        <p:txBody>
          <a:bodyPr wrap="square" rtlCol="0">
            <a:spAutoFit/>
          </a:bodyPr>
          <a:lstStyle/>
          <a:p>
            <a:pPr marL="0" lvl="2"/>
            <a:r>
              <a:rPr lang="en-US" b="1" dirty="0" smtClean="0">
                <a:solidFill>
                  <a:srgbClr val="C00000"/>
                </a:solidFill>
              </a:rPr>
              <a:t>B)  Advantages of Java Beans:</a:t>
            </a:r>
            <a:endParaRPr lang="en-US" dirty="0" smtClean="0">
              <a:solidFill>
                <a:srgbClr val="C00000"/>
              </a:solidFill>
            </a:endParaRPr>
          </a:p>
          <a:p>
            <a:pPr marL="288925"/>
            <a:r>
              <a:rPr lang="en-US" dirty="0" smtClean="0"/>
              <a:t>Following are the main advantages of the Java Beans:</a:t>
            </a:r>
          </a:p>
          <a:p>
            <a:pPr lvl="0" algn="just"/>
            <a:r>
              <a:rPr lang="en-US" b="1" dirty="0" smtClean="0"/>
              <a:t>1)  Platform Independent: </a:t>
            </a:r>
            <a:endParaRPr lang="en-US" dirty="0" smtClean="0"/>
          </a:p>
          <a:p>
            <a:pPr marL="288925" algn="just"/>
            <a:r>
              <a:rPr lang="en-US" dirty="0" smtClean="0"/>
              <a:t>The java beans posses the property of “Write once and run anywhere”. Beans can work in different local platforms.</a:t>
            </a:r>
          </a:p>
          <a:p>
            <a:pPr lvl="0" algn="just"/>
            <a:r>
              <a:rPr lang="en-US" b="1" dirty="0" smtClean="0"/>
              <a:t>2)  Easy Event Capturing:</a:t>
            </a:r>
            <a:endParaRPr lang="en-US" dirty="0" smtClean="0"/>
          </a:p>
          <a:p>
            <a:pPr marL="288925" algn="just"/>
            <a:r>
              <a:rPr lang="en-US" dirty="0" smtClean="0"/>
              <a:t>Beans have the capability of capturing the events sent by other objects and vice versa enabling object communication.</a:t>
            </a:r>
          </a:p>
          <a:p>
            <a:pPr lvl="0" algn="just"/>
            <a:r>
              <a:rPr lang="en-US" b="1" dirty="0" smtClean="0"/>
              <a:t>3)  Supported by Application Developer:</a:t>
            </a:r>
            <a:endParaRPr lang="en-US" dirty="0" smtClean="0"/>
          </a:p>
          <a:p>
            <a:pPr marL="288925" algn="just"/>
            <a:r>
              <a:rPr lang="en-US" dirty="0" smtClean="0"/>
              <a:t>The properties, events and methods of the bean can be controlled by the application developer. (ex. Add new properties).</a:t>
            </a:r>
          </a:p>
          <a:p>
            <a:pPr lvl="0" algn="just"/>
            <a:r>
              <a:rPr lang="en-US" b="1" dirty="0" smtClean="0"/>
              <a:t>4)  No Hassle at Runtime:</a:t>
            </a:r>
            <a:endParaRPr lang="en-US" dirty="0" smtClean="0"/>
          </a:p>
          <a:p>
            <a:pPr marL="288925" algn="just"/>
            <a:r>
              <a:rPr lang="en-US" dirty="0" smtClean="0"/>
              <a:t>Beans can be configured with the help of auxiliary software during design time.</a:t>
            </a:r>
          </a:p>
          <a:p>
            <a:pPr lvl="0" algn="just"/>
            <a:r>
              <a:rPr lang="en-US" b="1" dirty="0" smtClean="0"/>
              <a:t>5)  Reusability:</a:t>
            </a:r>
            <a:endParaRPr lang="en-US" dirty="0" smtClean="0"/>
          </a:p>
          <a:p>
            <a:pPr marL="288925" algn="just"/>
            <a:r>
              <a:rPr lang="en-US" dirty="0" smtClean="0"/>
              <a:t>The configuration setting can be made persistent. Configuration setting of a bean can be saved in persistent storage and restored later.</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11947277"/>
      </p:ext>
    </p:extLst>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646331"/>
          </a:xfrm>
          <a:prstGeom prst="rect">
            <a:avLst/>
          </a:prstGeom>
          <a:noFill/>
        </p:spPr>
        <p:txBody>
          <a:bodyPr wrap="square" rtlCol="0">
            <a:spAutoFit/>
          </a:bodyPr>
          <a:lstStyle/>
          <a:p>
            <a:pPr marL="0" lvl="2"/>
            <a:r>
              <a:rPr lang="en-US" b="1" dirty="0" smtClean="0">
                <a:solidFill>
                  <a:srgbClr val="C00000"/>
                </a:solidFill>
              </a:rPr>
              <a:t>C)  Features of a Java Bean:</a:t>
            </a:r>
            <a:endParaRPr lang="en-US" dirty="0" smtClean="0">
              <a:solidFill>
                <a:srgbClr val="C00000"/>
              </a:solidFill>
            </a:endParaRPr>
          </a:p>
          <a:p>
            <a:pPr marL="288925"/>
            <a:r>
              <a:rPr lang="en-US" dirty="0" smtClean="0"/>
              <a:t>Following are the main features of the java bean: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Diagram 15"/>
          <p:cNvGraphicFramePr/>
          <p:nvPr/>
        </p:nvGraphicFramePr>
        <p:xfrm>
          <a:off x="1524000" y="1803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24400446"/>
      </p:ext>
    </p:extLst>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3693319"/>
          </a:xfrm>
          <a:prstGeom prst="rect">
            <a:avLst/>
          </a:prstGeom>
          <a:noFill/>
        </p:spPr>
        <p:txBody>
          <a:bodyPr wrap="square" rtlCol="0">
            <a:spAutoFit/>
          </a:bodyPr>
          <a:lstStyle/>
          <a:p>
            <a:pPr marL="0" lvl="2"/>
            <a:r>
              <a:rPr lang="en-US" b="1" dirty="0" smtClean="0">
                <a:solidFill>
                  <a:srgbClr val="C00000"/>
                </a:solidFill>
              </a:rPr>
              <a:t>C)  Features of a Java Bean:</a:t>
            </a:r>
            <a:endParaRPr lang="en-US" dirty="0" smtClean="0">
              <a:solidFill>
                <a:srgbClr val="C00000"/>
              </a:solidFill>
            </a:endParaRPr>
          </a:p>
          <a:p>
            <a:pPr lvl="0" algn="just"/>
            <a:r>
              <a:rPr lang="en-US" b="1" dirty="0" smtClean="0"/>
              <a:t>1)  Introspection:</a:t>
            </a:r>
            <a:endParaRPr lang="en-US" dirty="0" smtClean="0"/>
          </a:p>
          <a:p>
            <a:pPr marL="288925" algn="just"/>
            <a:r>
              <a:rPr lang="en-US" dirty="0" smtClean="0"/>
              <a:t>Support for “introspection” so that a builder tool can analyze how a bean works.</a:t>
            </a:r>
          </a:p>
          <a:p>
            <a:pPr lvl="0" algn="just"/>
            <a:r>
              <a:rPr lang="en-US" b="1" dirty="0" smtClean="0"/>
              <a:t>2)  Customization:</a:t>
            </a:r>
            <a:endParaRPr lang="en-US" dirty="0" smtClean="0"/>
          </a:p>
          <a:p>
            <a:pPr marL="288925" algn="just"/>
            <a:r>
              <a:rPr lang="en-US" dirty="0" smtClean="0"/>
              <a:t>Support for “customization” to allow the </a:t>
            </a:r>
            <a:r>
              <a:rPr lang="en-US" dirty="0" err="1" smtClean="0"/>
              <a:t>customisation</a:t>
            </a:r>
            <a:r>
              <a:rPr lang="en-US" dirty="0" smtClean="0"/>
              <a:t> of the appearance and </a:t>
            </a:r>
            <a:r>
              <a:rPr lang="en-US" dirty="0" err="1" smtClean="0"/>
              <a:t>behaviour</a:t>
            </a:r>
            <a:r>
              <a:rPr lang="en-US" dirty="0" smtClean="0"/>
              <a:t> of a bean.</a:t>
            </a:r>
          </a:p>
          <a:p>
            <a:pPr lvl="0" algn="just"/>
            <a:r>
              <a:rPr lang="en-US" b="1" dirty="0" smtClean="0"/>
              <a:t>3)  Events:</a:t>
            </a:r>
            <a:endParaRPr lang="en-US" dirty="0" smtClean="0"/>
          </a:p>
          <a:p>
            <a:pPr marL="288925" algn="just"/>
            <a:r>
              <a:rPr lang="en-US" dirty="0" smtClean="0"/>
              <a:t>Support for “events” as a simple communication metaphor than can be used to connect up beans.</a:t>
            </a:r>
          </a:p>
          <a:p>
            <a:pPr lvl="0" algn="just"/>
            <a:r>
              <a:rPr lang="en-US" b="1" dirty="0" smtClean="0"/>
              <a:t>4)  Properties:</a:t>
            </a:r>
            <a:endParaRPr lang="en-US" dirty="0" smtClean="0"/>
          </a:p>
          <a:p>
            <a:pPr marL="288925" algn="just"/>
            <a:r>
              <a:rPr lang="en-US" dirty="0" smtClean="0"/>
              <a:t>Support for “properties”, both for customization and for programmatic use.</a:t>
            </a:r>
          </a:p>
          <a:p>
            <a:pPr lvl="0" algn="just"/>
            <a:r>
              <a:rPr lang="en-US" b="1" dirty="0" smtClean="0"/>
              <a:t>5)  Persistence:</a:t>
            </a:r>
            <a:endParaRPr lang="en-US" dirty="0" smtClean="0"/>
          </a:p>
          <a:p>
            <a:pPr marL="288925" algn="just"/>
            <a:r>
              <a:rPr lang="en-US" dirty="0" smtClean="0"/>
              <a:t>Support for “persistence”, so that a bean can save and restore its customized state.</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11286766"/>
      </p:ext>
    </p:extLst>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801314"/>
          </a:xfrm>
          <a:prstGeom prst="rect">
            <a:avLst/>
          </a:prstGeom>
          <a:noFill/>
        </p:spPr>
        <p:txBody>
          <a:bodyPr wrap="square" rtlCol="0">
            <a:spAutoFit/>
          </a:bodyPr>
          <a:lstStyle/>
          <a:p>
            <a:pPr marL="0" lvl="2"/>
            <a:r>
              <a:rPr lang="en-US" b="1" dirty="0" smtClean="0">
                <a:solidFill>
                  <a:srgbClr val="C00000"/>
                </a:solidFill>
              </a:rPr>
              <a:t>D)  Uses of Beans:</a:t>
            </a:r>
            <a:endParaRPr lang="en-US" dirty="0" smtClean="0">
              <a:solidFill>
                <a:srgbClr val="C00000"/>
              </a:solidFill>
            </a:endParaRPr>
          </a:p>
          <a:p>
            <a:pPr marL="288925"/>
            <a:r>
              <a:rPr lang="en-US" dirty="0" smtClean="0"/>
              <a:t>There is no restriction on the capability of a Bean. Following points shows the use of beans:</a:t>
            </a:r>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endParaRPr lang="en-US" b="1" dirty="0" smtClean="0"/>
          </a:p>
          <a:p>
            <a:pPr lvl="0"/>
            <a:r>
              <a:rPr lang="en-US" b="1" dirty="0" smtClean="0"/>
              <a:t>1)  Simple Functions:</a:t>
            </a:r>
            <a:endParaRPr lang="en-US" dirty="0" smtClean="0"/>
          </a:p>
          <a:p>
            <a:pPr marL="288925"/>
            <a:r>
              <a:rPr lang="en-US" dirty="0" smtClean="0"/>
              <a:t>It may perform a simple function, such as checking the spelling of a document, or a complex function, such as forecasting the performance of a stock portfolio. A Bean may be visible to an end user. One example of this is a button on a graphical user interface.</a:t>
            </a:r>
          </a:p>
          <a:p>
            <a:pPr lvl="0"/>
            <a:r>
              <a:rPr lang="en-US" b="1" dirty="0" smtClean="0"/>
              <a:t>2)  Pie-Chart:</a:t>
            </a:r>
            <a:endParaRPr lang="en-US" dirty="0" smtClean="0"/>
          </a:p>
          <a:p>
            <a:pPr marL="288925"/>
            <a:r>
              <a:rPr lang="en-US" dirty="0" smtClean="0"/>
              <a:t>Beans are used to generate a pie chart from a set of data points is an example of a Bean that can execute locally.</a:t>
            </a:r>
          </a:p>
          <a:p>
            <a:pPr lvl="0"/>
            <a:r>
              <a:rPr lang="en-US" b="1" dirty="0" smtClean="0"/>
              <a:t>3)  Real-time Price Information:</a:t>
            </a:r>
            <a:endParaRPr lang="en-US" dirty="0" smtClean="0"/>
          </a:p>
          <a:p>
            <a:pPr marL="288925"/>
            <a:r>
              <a:rPr lang="en-US" dirty="0" smtClean="0"/>
              <a:t>It can be used to provide real-time price information from a stock or commodities exchange.</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Diagram 15"/>
          <p:cNvGraphicFramePr/>
          <p:nvPr/>
        </p:nvGraphicFramePr>
        <p:xfrm>
          <a:off x="1524000" y="1828800"/>
          <a:ext cx="6096000" cy="106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37730721"/>
      </p:ext>
    </p:extLst>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6553200" cy="5078313"/>
          </a:xfrm>
          <a:prstGeom prst="rect">
            <a:avLst/>
          </a:prstGeom>
          <a:noFill/>
        </p:spPr>
        <p:txBody>
          <a:bodyPr wrap="square" rtlCol="0">
            <a:spAutoFit/>
          </a:bodyPr>
          <a:lstStyle/>
          <a:p>
            <a:pPr marL="0" lvl="2"/>
            <a:r>
              <a:rPr lang="en-US" b="1" dirty="0" smtClean="0">
                <a:solidFill>
                  <a:srgbClr val="C00000"/>
                </a:solidFill>
              </a:rPr>
              <a:t>E)  Elements of a </a:t>
            </a:r>
            <a:r>
              <a:rPr lang="en-US" b="1" dirty="0" err="1" smtClean="0">
                <a:solidFill>
                  <a:srgbClr val="C00000"/>
                </a:solidFill>
              </a:rPr>
              <a:t>JavaBean</a:t>
            </a:r>
            <a:r>
              <a:rPr lang="en-US" b="1" dirty="0" smtClean="0">
                <a:solidFill>
                  <a:srgbClr val="C00000"/>
                </a:solidFill>
              </a:rPr>
              <a:t>:</a:t>
            </a:r>
          </a:p>
          <a:p>
            <a:pPr algn="just"/>
            <a:r>
              <a:rPr lang="en-US" dirty="0" smtClean="0"/>
              <a:t>Following are the basic elements of the java beans:</a:t>
            </a:r>
            <a:endParaRPr lang="en-US" b="1" dirty="0" smtClean="0"/>
          </a:p>
          <a:p>
            <a:pPr lvl="0" algn="just"/>
            <a:r>
              <a:rPr lang="en-US" b="1" dirty="0" smtClean="0"/>
              <a:t>1)  Properties</a:t>
            </a:r>
            <a:r>
              <a:rPr lang="en-US" dirty="0" smtClean="0"/>
              <a:t>:</a:t>
            </a:r>
          </a:p>
          <a:p>
            <a:pPr marL="288925" algn="just"/>
            <a:r>
              <a:rPr lang="en-US" dirty="0" smtClean="0"/>
              <a:t>These are similar to instance variables. A bean </a:t>
            </a:r>
            <a:r>
              <a:rPr lang="en-US" i="1" dirty="0" smtClean="0"/>
              <a:t>property </a:t>
            </a:r>
            <a:r>
              <a:rPr lang="en-US" dirty="0" smtClean="0"/>
              <a:t>is a named attribute of a bean that can affect its behavior or appearance. </a:t>
            </a:r>
          </a:p>
          <a:p>
            <a:pPr marL="288925" algn="just"/>
            <a:r>
              <a:rPr lang="en-US" b="1" dirty="0" smtClean="0"/>
              <a:t>Examples:</a:t>
            </a:r>
            <a:endParaRPr lang="en-US" dirty="0" smtClean="0"/>
          </a:p>
          <a:p>
            <a:pPr marL="288925" algn="just"/>
            <a:r>
              <a:rPr lang="en-US" dirty="0" smtClean="0"/>
              <a:t>Bean properties include color, label, font, font size, and display size.</a:t>
            </a:r>
          </a:p>
          <a:p>
            <a:pPr algn="just"/>
            <a:r>
              <a:rPr lang="en-US" dirty="0" smtClean="0"/>
              <a:t> </a:t>
            </a:r>
          </a:p>
          <a:p>
            <a:pPr lvl="0" algn="just"/>
            <a:r>
              <a:rPr lang="en-US" b="1" dirty="0" smtClean="0"/>
              <a:t>2)  Methods:</a:t>
            </a:r>
            <a:endParaRPr lang="en-US" dirty="0" smtClean="0"/>
          </a:p>
          <a:p>
            <a:pPr marL="288925" algn="just"/>
            <a:r>
              <a:rPr lang="en-US" dirty="0" smtClean="0"/>
              <a:t>These are same as normal Java methods. Every property should have </a:t>
            </a:r>
            <a:r>
              <a:rPr lang="en-US" dirty="0" err="1" smtClean="0"/>
              <a:t>accessor</a:t>
            </a:r>
            <a:r>
              <a:rPr lang="en-US" dirty="0" smtClean="0"/>
              <a:t> (get) and </a:t>
            </a:r>
            <a:r>
              <a:rPr lang="en-US" dirty="0" err="1" smtClean="0"/>
              <a:t>mutator</a:t>
            </a:r>
            <a:r>
              <a:rPr lang="en-US" dirty="0" smtClean="0"/>
              <a:t> (set) method. All Public methods can be identified by the introspection mechanism. There is no specific naming standard for these methods.</a:t>
            </a:r>
          </a:p>
          <a:p>
            <a:pPr algn="just"/>
            <a:r>
              <a:rPr lang="en-US" dirty="0" smtClean="0"/>
              <a:t> </a:t>
            </a:r>
          </a:p>
          <a:p>
            <a:pPr lvl="0" algn="just"/>
            <a:r>
              <a:rPr lang="en-US" b="1" dirty="0" smtClean="0"/>
              <a:t>3)  Events:</a:t>
            </a:r>
            <a:endParaRPr lang="en-US" dirty="0" smtClean="0"/>
          </a:p>
          <a:p>
            <a:pPr marL="288925" algn="just"/>
            <a:r>
              <a:rPr lang="en-US" dirty="0" smtClean="0"/>
              <a:t>These are similar to Swing/AWT event handling.</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Diagram 18"/>
          <p:cNvGraphicFramePr/>
          <p:nvPr/>
        </p:nvGraphicFramePr>
        <p:xfrm>
          <a:off x="6705600" y="1752600"/>
          <a:ext cx="22098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2325615"/>
      </p:ext>
    </p:extLst>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585323"/>
          </a:xfrm>
          <a:prstGeom prst="rect">
            <a:avLst/>
          </a:prstGeom>
          <a:noFill/>
        </p:spPr>
        <p:txBody>
          <a:bodyPr wrap="square" rtlCol="0">
            <a:spAutoFit/>
          </a:bodyPr>
          <a:lstStyle/>
          <a:p>
            <a:pPr marL="0" lvl="2"/>
            <a:r>
              <a:rPr lang="en-US" b="1" dirty="0" smtClean="0">
                <a:solidFill>
                  <a:srgbClr val="C00000"/>
                </a:solidFill>
              </a:rPr>
              <a:t>F)  Builder Tool:</a:t>
            </a:r>
            <a:endParaRPr lang="en-US" dirty="0" smtClean="0">
              <a:solidFill>
                <a:srgbClr val="C00000"/>
              </a:solidFill>
            </a:endParaRPr>
          </a:p>
          <a:p>
            <a:pPr marL="288925" algn="just"/>
            <a:r>
              <a:rPr lang="en-US" dirty="0" smtClean="0"/>
              <a:t>Builder tools allow a developer to work with JavaBeans in a convenient way. By examining a Java Bean by a process known as Introspection, a builder tool exposes the discovered features of the Java Bean for visual manipulation. A builder tool maintains a list of all JavaBeans available. It allows user to compose the Bean into applets, application, </a:t>
            </a:r>
            <a:r>
              <a:rPr lang="en-US" dirty="0" err="1" smtClean="0"/>
              <a:t>servlets</a:t>
            </a:r>
            <a:r>
              <a:rPr lang="en-US" dirty="0" smtClean="0"/>
              <a:t> and composite components (e.g. a </a:t>
            </a:r>
            <a:r>
              <a:rPr lang="en-US" dirty="0" err="1" smtClean="0"/>
              <a:t>JFrame</a:t>
            </a:r>
            <a:r>
              <a:rPr lang="en-US" dirty="0" smtClean="0"/>
              <a:t>), customize its behavior and appearance by modifying its properties and connect other components to the event of the Bean or vice versa.</a:t>
            </a:r>
          </a:p>
          <a:p>
            <a:pPr marL="288925" algn="just"/>
            <a:r>
              <a:rPr lang="en-US" b="1" dirty="0" smtClean="0"/>
              <a:t>Examples of Application Builder Tools: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5.1  Java Beans</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Table 15"/>
          <p:cNvGraphicFramePr>
            <a:graphicFrameLocks noGrp="1"/>
          </p:cNvGraphicFramePr>
          <p:nvPr/>
        </p:nvGraphicFramePr>
        <p:xfrm>
          <a:off x="381000" y="3581400"/>
          <a:ext cx="8610600" cy="2523744"/>
        </p:xfrm>
        <a:graphic>
          <a:graphicData uri="http://schemas.openxmlformats.org/drawingml/2006/table">
            <a:tbl>
              <a:tblPr/>
              <a:tblGrid>
                <a:gridCol w="2578078"/>
                <a:gridCol w="2701129"/>
                <a:gridCol w="3331393"/>
              </a:tblGrid>
              <a:tr h="0">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Tool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Vendor</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Arial"/>
                          <a:ea typeface="Times New Roman"/>
                          <a:cs typeface="Times New Roman"/>
                        </a:rPr>
                        <a:t>Description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Java Workshop2.0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solidFill>
                            <a:srgbClr val="000000"/>
                          </a:solidFill>
                          <a:latin typeface="Arial"/>
                          <a:ea typeface="Times New Roman"/>
                          <a:cs typeface="Times New Roman"/>
                        </a:rPr>
                        <a:t>Sun </a:t>
                      </a:r>
                      <a:r>
                        <a:rPr lang="en-US" sz="1600" dirty="0" err="1">
                          <a:solidFill>
                            <a:srgbClr val="000000"/>
                          </a:solidFill>
                          <a:latin typeface="Arial"/>
                          <a:ea typeface="Times New Roman"/>
                          <a:cs typeface="Times New Roman"/>
                        </a:rPr>
                        <a:t>MicroSystems</a:t>
                      </a:r>
                      <a:r>
                        <a:rPr lang="en-US" sz="1600" dirty="0">
                          <a:solidFill>
                            <a:srgbClr val="000000"/>
                          </a:solidFill>
                          <a:latin typeface="Arial"/>
                          <a:ea typeface="Times New Roman"/>
                          <a:cs typeface="Times New Roman"/>
                        </a:rPr>
                        <a:t>., Inc.,</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Complete IDE that support applet ,application and bean development.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Visual age for java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IBM</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Bean Oriented visual development toolset.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Jbuilder</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Borland Inc.</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Suit of bean oriented java</a:t>
                      </a:r>
                      <a:endParaRPr lang="en-US" sz="1600">
                        <a:latin typeface="Calibri"/>
                        <a:ea typeface="Calibri"/>
                        <a:cs typeface="Times New Roman"/>
                      </a:endParaRPr>
                    </a:p>
                    <a:p>
                      <a:pPr marL="0" marR="0" algn="just">
                        <a:lnSpc>
                          <a:spcPct val="115000"/>
                        </a:lnSpc>
                        <a:spcBef>
                          <a:spcPts val="0"/>
                        </a:spcBef>
                        <a:spcAft>
                          <a:spcPts val="0"/>
                        </a:spcAft>
                      </a:pPr>
                      <a:r>
                        <a:rPr lang="en-US" sz="1600">
                          <a:solidFill>
                            <a:srgbClr val="000000"/>
                          </a:solidFill>
                          <a:latin typeface="Arial"/>
                          <a:ea typeface="Times New Roman"/>
                          <a:cs typeface="Times New Roman"/>
                        </a:rPr>
                        <a:t>development tool.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Beans Development Kit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solidFill>
                            <a:srgbClr val="000000"/>
                          </a:solidFill>
                          <a:latin typeface="Arial"/>
                          <a:ea typeface="Times New Roman"/>
                          <a:cs typeface="Times New Roman"/>
                        </a:rPr>
                        <a:t>SunMicroSystems., Inc.,</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solidFill>
                            <a:srgbClr val="000000"/>
                          </a:solidFill>
                          <a:latin typeface="Arial"/>
                          <a:ea typeface="Times New Roman"/>
                          <a:cs typeface="Times New Roman"/>
                        </a:rPr>
                        <a:t>Supports only Beans development.</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250091325"/>
      </p:ext>
    </p:extLst>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3693319"/>
          </a:xfrm>
          <a:prstGeom prst="rect">
            <a:avLst/>
          </a:prstGeom>
          <a:noFill/>
        </p:spPr>
        <p:txBody>
          <a:bodyPr wrap="square" rtlCol="0">
            <a:spAutoFit/>
          </a:bodyPr>
          <a:lstStyle/>
          <a:p>
            <a:pPr algn="just"/>
            <a:r>
              <a:rPr lang="en-US" dirty="0" smtClean="0"/>
              <a:t>The Beans Development Kit (BDK) is intended to support the early development of JavaBeans components and to act as a standard reference base for both bean developers and tool vendors. The BDK provides a reference bean container, the "</a:t>
            </a:r>
            <a:r>
              <a:rPr lang="en-US" dirty="0" err="1" smtClean="0"/>
              <a:t>BeanBox</a:t>
            </a:r>
            <a:r>
              <a:rPr lang="en-US" dirty="0" smtClean="0"/>
              <a:t>" and a variety of reusable example source code (in the demo and </a:t>
            </a:r>
            <a:r>
              <a:rPr lang="en-US" dirty="0" err="1" smtClean="0"/>
              <a:t>beanbox</a:t>
            </a:r>
            <a:r>
              <a:rPr lang="en-US" dirty="0" smtClean="0"/>
              <a:t> subdirectories) for use by both bean developers and tools developers. The BDK is not intended for use by application developers nor is it intended to be a full-fledged application development environment. Instead application developers should check the various Java application development environments supporting JavaBeans.</a:t>
            </a:r>
          </a:p>
          <a:p>
            <a:pPr algn="just"/>
            <a:endParaRPr lang="en-US" b="1" dirty="0" smtClean="0"/>
          </a:p>
          <a:p>
            <a:pPr algn="just"/>
            <a:r>
              <a:rPr lang="en-US" b="1" dirty="0" smtClean="0">
                <a:solidFill>
                  <a:srgbClr val="C00000"/>
                </a:solidFill>
              </a:rPr>
              <a:t>A)  BDK Files and Directories:</a:t>
            </a:r>
            <a:endParaRPr lang="en-US" dirty="0" smtClean="0">
              <a:solidFill>
                <a:srgbClr val="C00000"/>
              </a:solidFill>
            </a:endParaRPr>
          </a:p>
          <a:p>
            <a:pPr marL="288925" algn="just"/>
            <a:r>
              <a:rPr lang="en-US" dirty="0" smtClean="0"/>
              <a:t>The BDK is delivered separately from the JDK. User can download the BDK freely from the JavaBeans web site. This site contains instructions for installing the BDK on your system. Here is a general description of the BDK files and directories:</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Diagram 18"/>
          <p:cNvGraphicFramePr/>
          <p:nvPr/>
        </p:nvGraphicFramePr>
        <p:xfrm>
          <a:off x="1524000" y="4495800"/>
          <a:ext cx="6096000" cy="198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64184246"/>
      </p:ext>
    </p:extLst>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909310"/>
          </a:xfrm>
          <a:prstGeom prst="rect">
            <a:avLst/>
          </a:prstGeom>
          <a:noFill/>
        </p:spPr>
        <p:txBody>
          <a:bodyPr wrap="square" rtlCol="0">
            <a:spAutoFit/>
          </a:bodyPr>
          <a:lstStyle/>
          <a:p>
            <a:pPr algn="just"/>
            <a:r>
              <a:rPr lang="en-US" b="1" dirty="0" smtClean="0">
                <a:solidFill>
                  <a:srgbClr val="C00000"/>
                </a:solidFill>
              </a:rPr>
              <a:t>A)  BDK Files and Directories:</a:t>
            </a:r>
            <a:endParaRPr lang="en-US" dirty="0" smtClean="0">
              <a:solidFill>
                <a:srgbClr val="C00000"/>
              </a:solidFill>
            </a:endParaRPr>
          </a:p>
          <a:p>
            <a:pPr lvl="0"/>
            <a:r>
              <a:rPr lang="en-US" b="1" dirty="0" smtClean="0"/>
              <a:t>1)  README.html :</a:t>
            </a:r>
            <a:endParaRPr lang="en-US" dirty="0" smtClean="0"/>
          </a:p>
          <a:p>
            <a:pPr marL="288925"/>
            <a:r>
              <a:rPr lang="en-US" dirty="0" smtClean="0"/>
              <a:t>README.html contains an entry point to the BDK documentation.</a:t>
            </a:r>
          </a:p>
          <a:p>
            <a:pPr lvl="0"/>
            <a:r>
              <a:rPr lang="en-US" b="1" dirty="0" smtClean="0"/>
              <a:t>2)  LICENSE.html :</a:t>
            </a:r>
            <a:endParaRPr lang="en-US" dirty="0" smtClean="0"/>
          </a:p>
          <a:p>
            <a:pPr marL="288925"/>
            <a:r>
              <a:rPr lang="en-US" dirty="0" smtClean="0"/>
              <a:t>LICENSE.html contains the BDK license agreement.</a:t>
            </a:r>
          </a:p>
          <a:p>
            <a:pPr lvl="0"/>
            <a:r>
              <a:rPr lang="en-US" b="1" dirty="0" smtClean="0"/>
              <a:t>3)  </a:t>
            </a:r>
            <a:r>
              <a:rPr lang="en-US" b="1" dirty="0" err="1" smtClean="0"/>
              <a:t>GNUmakefile</a:t>
            </a:r>
            <a:r>
              <a:rPr lang="en-US" b="1" dirty="0" smtClean="0"/>
              <a:t> and </a:t>
            </a:r>
            <a:r>
              <a:rPr lang="en-US" b="1" dirty="0" err="1" smtClean="0"/>
              <a:t>Makefile</a:t>
            </a:r>
            <a:r>
              <a:rPr lang="en-US" b="1" dirty="0" smtClean="0"/>
              <a:t> :</a:t>
            </a:r>
            <a:endParaRPr lang="en-US" dirty="0" smtClean="0"/>
          </a:p>
          <a:p>
            <a:pPr marL="288925"/>
            <a:r>
              <a:rPr lang="en-US" dirty="0" err="1" smtClean="0"/>
              <a:t>GNUmakefile</a:t>
            </a:r>
            <a:r>
              <a:rPr lang="en-US" dirty="0" smtClean="0"/>
              <a:t> and </a:t>
            </a:r>
            <a:r>
              <a:rPr lang="en-US" dirty="0" err="1" smtClean="0"/>
              <a:t>Makefile</a:t>
            </a:r>
            <a:r>
              <a:rPr lang="en-US" dirty="0" smtClean="0"/>
              <a:t> are Unix and Windows </a:t>
            </a:r>
            <a:r>
              <a:rPr lang="en-US" dirty="0" err="1" smtClean="0"/>
              <a:t>makefiles</a:t>
            </a:r>
            <a:r>
              <a:rPr lang="en-US" dirty="0" smtClean="0"/>
              <a:t> (.</a:t>
            </a:r>
            <a:r>
              <a:rPr lang="en-US" dirty="0" err="1" smtClean="0"/>
              <a:t>gmk</a:t>
            </a:r>
            <a:r>
              <a:rPr lang="en-US" dirty="0" smtClean="0"/>
              <a:t> and .</a:t>
            </a:r>
            <a:r>
              <a:rPr lang="en-US" dirty="0" err="1" smtClean="0"/>
              <a:t>mk</a:t>
            </a:r>
            <a:r>
              <a:rPr lang="en-US" dirty="0" smtClean="0"/>
              <a:t> suffixes) for building the demos and the </a:t>
            </a:r>
            <a:r>
              <a:rPr lang="en-US" dirty="0" err="1" smtClean="0"/>
              <a:t>BeanBox</a:t>
            </a:r>
            <a:r>
              <a:rPr lang="en-US" dirty="0" smtClean="0"/>
              <a:t> and for running the </a:t>
            </a:r>
            <a:r>
              <a:rPr lang="en-US" dirty="0" err="1" smtClean="0"/>
              <a:t>BeanBox</a:t>
            </a:r>
            <a:r>
              <a:rPr lang="en-US" dirty="0" smtClean="0"/>
              <a:t>.</a:t>
            </a:r>
          </a:p>
          <a:p>
            <a:pPr lvl="0"/>
            <a:r>
              <a:rPr lang="en-US" b="1" dirty="0" smtClean="0"/>
              <a:t>4)  beans/</a:t>
            </a:r>
            <a:r>
              <a:rPr lang="en-US" b="1" dirty="0" err="1" smtClean="0"/>
              <a:t>apis</a:t>
            </a:r>
            <a:r>
              <a:rPr lang="en-US" b="1" dirty="0" smtClean="0"/>
              <a:t> :</a:t>
            </a:r>
            <a:endParaRPr lang="en-US" dirty="0" smtClean="0"/>
          </a:p>
          <a:p>
            <a:pPr marL="288925"/>
            <a:r>
              <a:rPr lang="en-US" dirty="0" smtClean="0"/>
              <a:t>beans/</a:t>
            </a:r>
            <a:r>
              <a:rPr lang="en-US" dirty="0" err="1" smtClean="0"/>
              <a:t>apis</a:t>
            </a:r>
            <a:r>
              <a:rPr lang="en-US" dirty="0" smtClean="0"/>
              <a:t> contains:</a:t>
            </a:r>
          </a:p>
          <a:p>
            <a:pPr marL="577850" lvl="0" indent="-288925">
              <a:buFont typeface="Wingdings" pitchFamily="2" charset="2"/>
              <a:buChar char="§"/>
            </a:pPr>
            <a:r>
              <a:rPr lang="en-US" dirty="0" smtClean="0"/>
              <a:t>A java directory containing JavaBeans source files.</a:t>
            </a:r>
          </a:p>
          <a:p>
            <a:pPr marL="577850" lvl="0" indent="-288925">
              <a:buFont typeface="Wingdings" pitchFamily="2" charset="2"/>
              <a:buChar char="§"/>
            </a:pPr>
            <a:r>
              <a:rPr lang="en-US" dirty="0" smtClean="0"/>
              <a:t>A sun directory containing property editor source files.</a:t>
            </a:r>
          </a:p>
          <a:p>
            <a:pPr lvl="0"/>
            <a:r>
              <a:rPr lang="en-US" b="1" dirty="0" smtClean="0"/>
              <a:t>5)  beans/</a:t>
            </a:r>
            <a:r>
              <a:rPr lang="en-US" b="1" dirty="0" err="1" smtClean="0"/>
              <a:t>beanbox</a:t>
            </a:r>
            <a:r>
              <a:rPr lang="en-US" b="1" dirty="0" smtClean="0"/>
              <a:t> :</a:t>
            </a:r>
            <a:endParaRPr lang="en-US" dirty="0" smtClean="0"/>
          </a:p>
          <a:p>
            <a:pPr marL="288925"/>
            <a:r>
              <a:rPr lang="en-US" dirty="0" smtClean="0"/>
              <a:t>beans/</a:t>
            </a:r>
            <a:r>
              <a:rPr lang="en-US" dirty="0" err="1" smtClean="0"/>
              <a:t>beanbox</a:t>
            </a:r>
            <a:r>
              <a:rPr lang="en-US" dirty="0" smtClean="0"/>
              <a:t> contains:</a:t>
            </a:r>
          </a:p>
          <a:p>
            <a:pPr marL="577850" lvl="0" indent="-288925">
              <a:buFont typeface="Wingdings" pitchFamily="2" charset="2"/>
              <a:buChar char="§"/>
            </a:pPr>
            <a:r>
              <a:rPr lang="en-US" dirty="0" err="1" smtClean="0"/>
              <a:t>Makefiles</a:t>
            </a:r>
            <a:r>
              <a:rPr lang="en-US" dirty="0" smtClean="0"/>
              <a:t> for building the </a:t>
            </a:r>
            <a:r>
              <a:rPr lang="en-US" dirty="0" err="1" smtClean="0"/>
              <a:t>BeanBox</a:t>
            </a:r>
            <a:r>
              <a:rPr lang="en-US" dirty="0" smtClean="0"/>
              <a:t>.</a:t>
            </a:r>
          </a:p>
          <a:p>
            <a:pPr marL="577850" lvl="0" indent="-288925">
              <a:buFont typeface="Wingdings" pitchFamily="2" charset="2"/>
              <a:buChar char="§"/>
            </a:pPr>
            <a:r>
              <a:rPr lang="en-US" dirty="0" smtClean="0"/>
              <a:t>Scripts for running the </a:t>
            </a:r>
            <a:r>
              <a:rPr lang="en-US" dirty="0" err="1" smtClean="0"/>
              <a:t>BeanBox</a:t>
            </a:r>
            <a:r>
              <a:rPr lang="en-US" dirty="0" smtClean="0"/>
              <a:t>.</a:t>
            </a:r>
          </a:p>
          <a:p>
            <a:pPr marL="577850" lvl="0" indent="-288925">
              <a:buFont typeface="Wingdings" pitchFamily="2" charset="2"/>
              <a:buChar char="§"/>
            </a:pPr>
            <a:r>
              <a:rPr lang="en-US" dirty="0" smtClean="0"/>
              <a:t>A classes directory containing the </a:t>
            </a:r>
            <a:r>
              <a:rPr lang="en-US" dirty="0" err="1" smtClean="0"/>
              <a:t>BeanBox</a:t>
            </a:r>
            <a:r>
              <a:rPr lang="en-US" dirty="0" smtClean="0"/>
              <a:t> class files.</a:t>
            </a:r>
          </a:p>
          <a:p>
            <a:pPr marL="577850" lvl="0" indent="-288925">
              <a:buFont typeface="Wingdings" pitchFamily="2" charset="2"/>
              <a:buChar char="§"/>
            </a:pPr>
            <a:r>
              <a:rPr lang="en-US" dirty="0" smtClean="0"/>
              <a:t>A lib directory containing a </a:t>
            </a:r>
            <a:r>
              <a:rPr lang="en-US" dirty="0" err="1" smtClean="0"/>
              <a:t>BeanBox</a:t>
            </a:r>
            <a:r>
              <a:rPr lang="en-US" dirty="0" smtClean="0"/>
              <a:t> support jar file used by </a:t>
            </a:r>
            <a:r>
              <a:rPr lang="en-US" dirty="0" err="1" smtClean="0"/>
              <a:t>MakeApplet's</a:t>
            </a:r>
            <a:r>
              <a:rPr lang="en-US" dirty="0" smtClean="0"/>
              <a:t> produced code.</a:t>
            </a:r>
          </a:p>
          <a:p>
            <a:pPr marL="577850" lvl="0" indent="-288925">
              <a:buFont typeface="Wingdings" pitchFamily="2" charset="2"/>
              <a:buChar char="§"/>
            </a:pPr>
            <a:r>
              <a:rPr lang="en-US" dirty="0" smtClean="0"/>
              <a:t>sun and </a:t>
            </a:r>
            <a:r>
              <a:rPr lang="en-US" dirty="0" err="1" smtClean="0"/>
              <a:t>sunw</a:t>
            </a:r>
            <a:r>
              <a:rPr lang="en-US" dirty="0" smtClean="0"/>
              <a:t> directories containing </a:t>
            </a:r>
            <a:r>
              <a:rPr lang="en-US" dirty="0" err="1" smtClean="0"/>
              <a:t>BeanBox</a:t>
            </a:r>
            <a:r>
              <a:rPr lang="en-US" dirty="0" smtClean="0"/>
              <a:t> source (.java) files.</a:t>
            </a:r>
          </a:p>
          <a:p>
            <a:pPr marL="577850" lvl="0" indent="-288925">
              <a:buFont typeface="Wingdings" pitchFamily="2" charset="2"/>
              <a:buChar char="§"/>
            </a:pPr>
            <a:r>
              <a:rPr lang="en-US" dirty="0" smtClean="0"/>
              <a:t>A </a:t>
            </a:r>
            <a:r>
              <a:rPr lang="en-US" dirty="0" err="1" smtClean="0"/>
              <a:t>tmp</a:t>
            </a:r>
            <a:r>
              <a:rPr lang="en-US" dirty="0" smtClean="0"/>
              <a:t> directory containing automatically generated event adapter source and class files, .ser files and applet files automatically generated by </a:t>
            </a:r>
            <a:r>
              <a:rPr lang="en-US" dirty="0" err="1" smtClean="0"/>
              <a:t>MakeApplet</a:t>
            </a:r>
            <a:endParaRPr lang="en-US" dirty="0" smtClean="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383923540"/>
      </p:ext>
    </p:extLst>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801314"/>
          </a:xfrm>
          <a:prstGeom prst="rect">
            <a:avLst/>
          </a:prstGeom>
          <a:noFill/>
        </p:spPr>
        <p:txBody>
          <a:bodyPr wrap="square" rtlCol="0">
            <a:spAutoFit/>
          </a:bodyPr>
          <a:lstStyle/>
          <a:p>
            <a:pPr algn="just"/>
            <a:r>
              <a:rPr lang="en-US" b="1" dirty="0" smtClean="0">
                <a:solidFill>
                  <a:srgbClr val="C00000"/>
                </a:solidFill>
              </a:rPr>
              <a:t>A)  BDK Files and Directories:</a:t>
            </a:r>
            <a:endParaRPr lang="en-US" dirty="0" smtClean="0">
              <a:solidFill>
                <a:srgbClr val="C00000"/>
              </a:solidFill>
            </a:endParaRPr>
          </a:p>
          <a:p>
            <a:pPr lvl="0"/>
            <a:r>
              <a:rPr lang="en-US" b="1" dirty="0" smtClean="0"/>
              <a:t>6)  beans/demos :</a:t>
            </a:r>
            <a:endParaRPr lang="en-US" dirty="0" smtClean="0"/>
          </a:p>
          <a:p>
            <a:pPr marL="288925"/>
            <a:r>
              <a:rPr lang="en-US" dirty="0" smtClean="0"/>
              <a:t>beans/demos contains:</a:t>
            </a:r>
          </a:p>
          <a:p>
            <a:pPr marL="577850" lvl="0" indent="-288925">
              <a:buFont typeface="Wingdings" pitchFamily="2" charset="2"/>
              <a:buChar char="§"/>
            </a:pPr>
            <a:r>
              <a:rPr lang="en-US" dirty="0" err="1" smtClean="0"/>
              <a:t>makefiles</a:t>
            </a:r>
            <a:r>
              <a:rPr lang="en-US" dirty="0" smtClean="0"/>
              <a:t> for building the demo Beans.</a:t>
            </a:r>
          </a:p>
          <a:p>
            <a:pPr marL="577850" lvl="0" indent="-288925">
              <a:buFont typeface="Wingdings" pitchFamily="2" charset="2"/>
              <a:buChar char="§"/>
            </a:pPr>
            <a:r>
              <a:rPr lang="en-US" dirty="0" smtClean="0"/>
              <a:t>An HTML directory containing an applet wrapper demonstration that must be run in </a:t>
            </a:r>
            <a:r>
              <a:rPr lang="en-US" dirty="0" err="1" smtClean="0"/>
              <a:t>appletviewer</a:t>
            </a:r>
            <a:r>
              <a:rPr lang="en-US" dirty="0" smtClean="0"/>
              <a:t>, </a:t>
            </a:r>
            <a:r>
              <a:rPr lang="en-US" dirty="0" err="1" smtClean="0"/>
              <a:t>HotJava</a:t>
            </a:r>
            <a:r>
              <a:rPr lang="en-US" dirty="0" smtClean="0"/>
              <a:t>, or JDK1.1-compliant browsers.</a:t>
            </a:r>
          </a:p>
          <a:p>
            <a:pPr marL="577850" lvl="0" indent="-288925">
              <a:buFont typeface="Wingdings" pitchFamily="2" charset="2"/>
              <a:buChar char="§"/>
            </a:pPr>
            <a:r>
              <a:rPr lang="en-US" dirty="0" smtClean="0"/>
              <a:t>A </a:t>
            </a:r>
            <a:r>
              <a:rPr lang="en-US" dirty="0" err="1" smtClean="0"/>
              <a:t>sunw</a:t>
            </a:r>
            <a:r>
              <a:rPr lang="en-US" dirty="0" smtClean="0"/>
              <a:t> directory containing.</a:t>
            </a:r>
          </a:p>
          <a:p>
            <a:pPr marL="577850" lvl="0" indent="-288925">
              <a:buFont typeface="Wingdings" pitchFamily="2" charset="2"/>
              <a:buChar char="§"/>
            </a:pPr>
            <a:r>
              <a:rPr lang="en-US" dirty="0" smtClean="0"/>
              <a:t>A wrapper directory containing a Bean applet wrapper.</a:t>
            </a:r>
          </a:p>
          <a:p>
            <a:pPr marL="577850" lvl="0" indent="-288925">
              <a:buFont typeface="Wingdings" pitchFamily="2" charset="2"/>
              <a:buChar char="§"/>
            </a:pPr>
            <a:r>
              <a:rPr lang="en-US" dirty="0" smtClean="0"/>
              <a:t>A demos directory containing demo source file.</a:t>
            </a:r>
          </a:p>
          <a:p>
            <a:pPr lvl="0"/>
            <a:r>
              <a:rPr lang="en-US" b="1" dirty="0" smtClean="0"/>
              <a:t>7)  beans/doc :</a:t>
            </a:r>
            <a:endParaRPr lang="en-US" dirty="0" smtClean="0"/>
          </a:p>
          <a:p>
            <a:pPr marL="288925"/>
            <a:r>
              <a:rPr lang="en-US" dirty="0" smtClean="0"/>
              <a:t>beans/doc contains:</a:t>
            </a:r>
          </a:p>
          <a:p>
            <a:pPr marL="577850" lvl="0" indent="-288925">
              <a:buFont typeface="Wingdings" pitchFamily="2" charset="2"/>
              <a:buChar char="§"/>
            </a:pPr>
            <a:r>
              <a:rPr lang="en-US" dirty="0" smtClean="0"/>
              <a:t>Demos documentation.</a:t>
            </a:r>
          </a:p>
          <a:p>
            <a:pPr marL="577850" lvl="0" indent="-288925">
              <a:buFont typeface="Wingdings" pitchFamily="2" charset="2"/>
              <a:buChar char="§"/>
            </a:pPr>
            <a:r>
              <a:rPr lang="en-US" dirty="0" smtClean="0"/>
              <a:t>A </a:t>
            </a:r>
            <a:r>
              <a:rPr lang="en-US" dirty="0" err="1" smtClean="0"/>
              <a:t>javadoc</a:t>
            </a:r>
            <a:r>
              <a:rPr lang="en-US" dirty="0" smtClean="0"/>
              <a:t> directory containing JavaBeans and JavaBeans-related class and interface documentation.</a:t>
            </a:r>
          </a:p>
          <a:p>
            <a:pPr marL="577850" lvl="0" indent="-288925">
              <a:buFont typeface="Wingdings" pitchFamily="2" charset="2"/>
              <a:buChar char="§"/>
            </a:pPr>
            <a:r>
              <a:rPr lang="en-US" dirty="0" smtClean="0"/>
              <a:t>Miscellaneous documentation.</a:t>
            </a:r>
          </a:p>
          <a:p>
            <a:pPr lvl="0"/>
            <a:r>
              <a:rPr lang="en-US" b="1" dirty="0" smtClean="0"/>
              <a:t>8)  beans/jars:</a:t>
            </a:r>
            <a:endParaRPr lang="en-US" dirty="0" smtClean="0"/>
          </a:p>
          <a:p>
            <a:pPr marL="288925"/>
            <a:r>
              <a:rPr lang="en-US" dirty="0" smtClean="0"/>
              <a:t>beans/jars contains jar files for demo Beans.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4225950518"/>
      </p:ext>
    </p:extLst>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031325"/>
          </a:xfrm>
          <a:prstGeom prst="rect">
            <a:avLst/>
          </a:prstGeom>
          <a:noFill/>
        </p:spPr>
        <p:txBody>
          <a:bodyPr wrap="square" rtlCol="0">
            <a:spAutoFit/>
          </a:bodyPr>
          <a:lstStyle/>
          <a:p>
            <a:pPr algn="just"/>
            <a:r>
              <a:rPr lang="en-US" b="1" dirty="0" smtClean="0">
                <a:solidFill>
                  <a:srgbClr val="C00000"/>
                </a:solidFill>
              </a:rPr>
              <a:t>B)  Using the </a:t>
            </a:r>
            <a:r>
              <a:rPr lang="en-US" b="1" dirty="0" err="1" smtClean="0">
                <a:solidFill>
                  <a:srgbClr val="C00000"/>
                </a:solidFill>
              </a:rPr>
              <a:t>BeanBox</a:t>
            </a:r>
            <a:r>
              <a:rPr lang="en-US" b="1" dirty="0" smtClean="0">
                <a:solidFill>
                  <a:srgbClr val="C00000"/>
                </a:solidFill>
              </a:rPr>
              <a:t>:</a:t>
            </a:r>
          </a:p>
          <a:p>
            <a:pPr lvl="0"/>
            <a:r>
              <a:rPr lang="en-US" b="1" dirty="0" smtClean="0"/>
              <a:t>a)  Starting a </a:t>
            </a:r>
            <a:r>
              <a:rPr lang="en-US" b="1" dirty="0" err="1" smtClean="0"/>
              <a:t>BeanBox</a:t>
            </a:r>
            <a:r>
              <a:rPr lang="en-US" b="1" dirty="0" smtClean="0"/>
              <a:t>:</a:t>
            </a:r>
            <a:endParaRPr lang="en-US" dirty="0" smtClean="0"/>
          </a:p>
          <a:p>
            <a:pPr marL="288925" algn="just"/>
            <a:r>
              <a:rPr lang="en-US" dirty="0" smtClean="0"/>
              <a:t>When started, the </a:t>
            </a:r>
            <a:r>
              <a:rPr lang="en-US" dirty="0" err="1" smtClean="0"/>
              <a:t>BeanBox</a:t>
            </a:r>
            <a:r>
              <a:rPr lang="en-US" dirty="0" smtClean="0"/>
              <a:t> displays three windows: The </a:t>
            </a:r>
            <a:r>
              <a:rPr lang="en-US" dirty="0" err="1" smtClean="0"/>
              <a:t>ToolBox</a:t>
            </a:r>
            <a:r>
              <a:rPr lang="en-US" dirty="0" smtClean="0"/>
              <a:t>, the </a:t>
            </a:r>
            <a:r>
              <a:rPr lang="en-US" dirty="0" err="1" smtClean="0"/>
              <a:t>BeanBox</a:t>
            </a:r>
            <a:r>
              <a:rPr lang="en-US" dirty="0" smtClean="0"/>
              <a:t> window and the Properties window.</a:t>
            </a:r>
          </a:p>
          <a:p>
            <a:pPr marL="288925" lvl="0"/>
            <a:r>
              <a:rPr lang="en-US" b="1" dirty="0" smtClean="0"/>
              <a:t>1)  </a:t>
            </a:r>
            <a:r>
              <a:rPr lang="en-US" b="1" dirty="0" err="1" smtClean="0"/>
              <a:t>ToolBox</a:t>
            </a:r>
            <a:r>
              <a:rPr lang="en-US" b="1" dirty="0" smtClean="0"/>
              <a:t> Window</a:t>
            </a:r>
            <a:r>
              <a:rPr lang="en-US" dirty="0" smtClean="0"/>
              <a:t>:</a:t>
            </a:r>
          </a:p>
          <a:p>
            <a:pPr marL="577850"/>
            <a:r>
              <a:rPr lang="en-US" dirty="0" smtClean="0"/>
              <a:t>It lists the sample JavaBeans of BDK. The following figure shows the </a:t>
            </a:r>
            <a:r>
              <a:rPr lang="en-US" dirty="0" err="1" smtClean="0"/>
              <a:t>ToolBox</a:t>
            </a:r>
            <a:r>
              <a:rPr lang="en-US" dirty="0" smtClean="0"/>
              <a:t> window:</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pic>
        <p:nvPicPr>
          <p:cNvPr id="16" name="Picture 15"/>
          <p:cNvPicPr/>
          <p:nvPr/>
        </p:nvPicPr>
        <p:blipFill>
          <a:blip r:embed="rId2" cstate="print"/>
          <a:srcRect l="5677" t="18873" r="70530" b="17183"/>
          <a:stretch>
            <a:fillRect/>
          </a:stretch>
        </p:blipFill>
        <p:spPr bwMode="auto">
          <a:xfrm>
            <a:off x="2590800" y="2819400"/>
            <a:ext cx="4114800" cy="3733800"/>
          </a:xfrm>
          <a:prstGeom prst="rect">
            <a:avLst/>
          </a:prstGeom>
          <a:noFill/>
          <a:ln w="9525">
            <a:noFill/>
            <a:miter lim="800000"/>
            <a:headEnd/>
            <a:tailEnd/>
          </a:ln>
        </p:spPr>
      </p:pic>
    </p:spTree>
    <p:extLst>
      <p:ext uri="{BB962C8B-B14F-4D97-AF65-F5344CB8AC3E}">
        <p14:creationId xmlns:p14="http://schemas.microsoft.com/office/powerpoint/2010/main" xmlns="" val="171967372"/>
      </p:ext>
    </p:extLst>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754326"/>
          </a:xfrm>
          <a:prstGeom prst="rect">
            <a:avLst/>
          </a:prstGeom>
          <a:noFill/>
        </p:spPr>
        <p:txBody>
          <a:bodyPr wrap="square" rtlCol="0">
            <a:spAutoFit/>
          </a:bodyPr>
          <a:lstStyle/>
          <a:p>
            <a:pPr algn="just"/>
            <a:r>
              <a:rPr lang="en-US" b="1" dirty="0" smtClean="0">
                <a:solidFill>
                  <a:srgbClr val="C00000"/>
                </a:solidFill>
              </a:rPr>
              <a:t>B)  Using the </a:t>
            </a:r>
            <a:r>
              <a:rPr lang="en-US" b="1" dirty="0" err="1" smtClean="0">
                <a:solidFill>
                  <a:srgbClr val="C00000"/>
                </a:solidFill>
              </a:rPr>
              <a:t>BeanBox</a:t>
            </a:r>
            <a:r>
              <a:rPr lang="en-US" b="1" dirty="0" smtClean="0">
                <a:solidFill>
                  <a:srgbClr val="C00000"/>
                </a:solidFill>
              </a:rPr>
              <a:t>:</a:t>
            </a:r>
          </a:p>
          <a:p>
            <a:pPr lvl="0"/>
            <a:r>
              <a:rPr lang="en-US" b="1" dirty="0" smtClean="0"/>
              <a:t>a)  Starting a </a:t>
            </a:r>
            <a:r>
              <a:rPr lang="en-US" b="1" dirty="0" err="1" smtClean="0"/>
              <a:t>BeanBox</a:t>
            </a:r>
            <a:r>
              <a:rPr lang="en-US" b="1" dirty="0" smtClean="0"/>
              <a:t>:</a:t>
            </a:r>
            <a:endParaRPr lang="en-US" dirty="0" smtClean="0"/>
          </a:p>
          <a:p>
            <a:pPr marL="288925" lvl="0"/>
            <a:r>
              <a:rPr lang="en-US" b="1" dirty="0" smtClean="0"/>
              <a:t>2)  </a:t>
            </a:r>
            <a:r>
              <a:rPr lang="en-US" b="1" dirty="0" err="1" smtClean="0"/>
              <a:t>BeanBox</a:t>
            </a:r>
            <a:r>
              <a:rPr lang="en-US" b="1" dirty="0" smtClean="0"/>
              <a:t> Window:</a:t>
            </a:r>
            <a:endParaRPr lang="en-US" dirty="0" smtClean="0"/>
          </a:p>
          <a:p>
            <a:pPr marL="577850" algn="just"/>
            <a:r>
              <a:rPr lang="en-US" dirty="0" smtClean="0"/>
              <a:t>It is a workspace for creating the layout of </a:t>
            </a:r>
            <a:r>
              <a:rPr lang="en-US" dirty="0" err="1" smtClean="0"/>
              <a:t>JavaBean</a:t>
            </a:r>
            <a:r>
              <a:rPr lang="en-US" dirty="0" smtClean="0"/>
              <a:t> application. The following figure shows the </a:t>
            </a:r>
            <a:r>
              <a:rPr lang="en-US" dirty="0" err="1" smtClean="0"/>
              <a:t>BeanBox</a:t>
            </a:r>
            <a:r>
              <a:rPr lang="en-US" dirty="0" smtClean="0"/>
              <a:t> window:</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pic>
        <p:nvPicPr>
          <p:cNvPr id="19" name="Picture 18"/>
          <p:cNvPicPr/>
          <p:nvPr/>
        </p:nvPicPr>
        <p:blipFill>
          <a:blip r:embed="rId2" cstate="print"/>
          <a:srcRect l="5835" t="11549" r="52787" b="29296"/>
          <a:stretch>
            <a:fillRect/>
          </a:stretch>
        </p:blipFill>
        <p:spPr bwMode="auto">
          <a:xfrm>
            <a:off x="1752600" y="2743200"/>
            <a:ext cx="5791200" cy="3657600"/>
          </a:xfrm>
          <a:prstGeom prst="rect">
            <a:avLst/>
          </a:prstGeom>
          <a:noFill/>
          <a:ln w="9525">
            <a:noFill/>
            <a:miter lim="800000"/>
            <a:headEnd/>
            <a:tailEnd/>
          </a:ln>
        </p:spPr>
      </p:pic>
    </p:spTree>
    <p:extLst>
      <p:ext uri="{BB962C8B-B14F-4D97-AF65-F5344CB8AC3E}">
        <p14:creationId xmlns:p14="http://schemas.microsoft.com/office/powerpoint/2010/main" xmlns="" val="3559538893"/>
      </p:ext>
    </p:extLst>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754326"/>
          </a:xfrm>
          <a:prstGeom prst="rect">
            <a:avLst/>
          </a:prstGeom>
          <a:noFill/>
        </p:spPr>
        <p:txBody>
          <a:bodyPr wrap="square" rtlCol="0">
            <a:spAutoFit/>
          </a:bodyPr>
          <a:lstStyle/>
          <a:p>
            <a:pPr algn="just"/>
            <a:r>
              <a:rPr lang="en-US" b="1" dirty="0" smtClean="0">
                <a:solidFill>
                  <a:srgbClr val="C00000"/>
                </a:solidFill>
              </a:rPr>
              <a:t>B)  Using the </a:t>
            </a:r>
            <a:r>
              <a:rPr lang="en-US" b="1" dirty="0" err="1" smtClean="0">
                <a:solidFill>
                  <a:srgbClr val="C00000"/>
                </a:solidFill>
              </a:rPr>
              <a:t>BeanBox</a:t>
            </a:r>
            <a:r>
              <a:rPr lang="en-US" b="1" dirty="0" smtClean="0">
                <a:solidFill>
                  <a:srgbClr val="C00000"/>
                </a:solidFill>
              </a:rPr>
              <a:t>:</a:t>
            </a:r>
          </a:p>
          <a:p>
            <a:pPr lvl="0"/>
            <a:r>
              <a:rPr lang="en-US" b="1" dirty="0" smtClean="0"/>
              <a:t>a)  Starting a </a:t>
            </a:r>
            <a:r>
              <a:rPr lang="en-US" b="1" dirty="0" err="1" smtClean="0"/>
              <a:t>BeanBox</a:t>
            </a:r>
            <a:r>
              <a:rPr lang="en-US" b="1" dirty="0" smtClean="0"/>
              <a:t>:</a:t>
            </a:r>
            <a:endParaRPr lang="en-US" dirty="0" smtClean="0"/>
          </a:p>
          <a:p>
            <a:pPr marL="288925" lvl="0"/>
            <a:r>
              <a:rPr lang="en-US" b="1" dirty="0" smtClean="0"/>
              <a:t>3)  Properties</a:t>
            </a:r>
            <a:r>
              <a:rPr lang="en-US" dirty="0" smtClean="0"/>
              <a:t> </a:t>
            </a:r>
            <a:r>
              <a:rPr lang="en-US" b="1" dirty="0" smtClean="0"/>
              <a:t>Window</a:t>
            </a:r>
            <a:r>
              <a:rPr lang="en-US" dirty="0" smtClean="0"/>
              <a:t>:</a:t>
            </a:r>
          </a:p>
          <a:p>
            <a:pPr marL="577850" algn="just"/>
            <a:r>
              <a:rPr lang="en-US" dirty="0" smtClean="0"/>
              <a:t>It displays all the exposed properties of a </a:t>
            </a:r>
            <a:r>
              <a:rPr lang="en-US" dirty="0" err="1" smtClean="0"/>
              <a:t>JavaBean</a:t>
            </a:r>
            <a:r>
              <a:rPr lang="en-US" dirty="0" smtClean="0"/>
              <a:t>. One can modify </a:t>
            </a:r>
            <a:r>
              <a:rPr lang="en-US" dirty="0" err="1" smtClean="0"/>
              <a:t>JavaBean</a:t>
            </a:r>
            <a:r>
              <a:rPr lang="en-US" dirty="0" smtClean="0"/>
              <a:t> properties in the properties window. The following figure shows the Properties window:</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pic>
        <p:nvPicPr>
          <p:cNvPr id="16" name="Picture 15"/>
          <p:cNvPicPr/>
          <p:nvPr/>
        </p:nvPicPr>
        <p:blipFill>
          <a:blip r:embed="rId2" cstate="print"/>
          <a:srcRect l="5516" t="15211" r="50885" b="35493"/>
          <a:stretch>
            <a:fillRect/>
          </a:stretch>
        </p:blipFill>
        <p:spPr bwMode="auto">
          <a:xfrm>
            <a:off x="1828800" y="2590800"/>
            <a:ext cx="5638800" cy="3810000"/>
          </a:xfrm>
          <a:prstGeom prst="rect">
            <a:avLst/>
          </a:prstGeom>
          <a:noFill/>
          <a:ln w="9525">
            <a:noFill/>
            <a:miter lim="800000"/>
            <a:headEnd/>
            <a:tailEnd/>
          </a:ln>
        </p:spPr>
      </p:pic>
    </p:spTree>
    <p:extLst>
      <p:ext uri="{BB962C8B-B14F-4D97-AF65-F5344CB8AC3E}">
        <p14:creationId xmlns:p14="http://schemas.microsoft.com/office/powerpoint/2010/main" xmlns="" val="686285797"/>
      </p:ext>
    </p:extLst>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632311"/>
          </a:xfrm>
          <a:prstGeom prst="rect">
            <a:avLst/>
          </a:prstGeom>
          <a:noFill/>
        </p:spPr>
        <p:txBody>
          <a:bodyPr wrap="square" rtlCol="0">
            <a:spAutoFit/>
          </a:bodyPr>
          <a:lstStyle/>
          <a:p>
            <a:pPr algn="just"/>
            <a:r>
              <a:rPr lang="en-US" b="1" dirty="0" smtClean="0">
                <a:solidFill>
                  <a:srgbClr val="C00000"/>
                </a:solidFill>
              </a:rPr>
              <a:t>B)  Using the </a:t>
            </a:r>
            <a:r>
              <a:rPr lang="en-US" b="1" dirty="0" err="1" smtClean="0">
                <a:solidFill>
                  <a:srgbClr val="C00000"/>
                </a:solidFill>
              </a:rPr>
              <a:t>BeanBox</a:t>
            </a:r>
            <a:r>
              <a:rPr lang="en-US" b="1" dirty="0" smtClean="0">
                <a:solidFill>
                  <a:srgbClr val="C00000"/>
                </a:solidFill>
              </a:rPr>
              <a:t>:</a:t>
            </a:r>
          </a:p>
          <a:p>
            <a:pPr lvl="0"/>
            <a:r>
              <a:rPr lang="en-US" b="1" dirty="0" smtClean="0"/>
              <a:t>b)  Using a </a:t>
            </a:r>
            <a:r>
              <a:rPr lang="en-US" b="1" dirty="0" err="1" smtClean="0"/>
              <a:t>BeanBox</a:t>
            </a:r>
            <a:r>
              <a:rPr lang="en-US" b="1" dirty="0" smtClean="0"/>
              <a:t>:</a:t>
            </a:r>
            <a:endParaRPr lang="en-US" dirty="0" smtClean="0"/>
          </a:p>
          <a:p>
            <a:pPr marL="288925" algn="just"/>
            <a:r>
              <a:rPr lang="en-US" dirty="0" smtClean="0"/>
              <a:t>When the </a:t>
            </a:r>
            <a:r>
              <a:rPr lang="en-US" dirty="0" err="1" smtClean="0"/>
              <a:t>BeanBox</a:t>
            </a:r>
            <a:r>
              <a:rPr lang="en-US" dirty="0" smtClean="0"/>
              <a:t> is started, it automatically loads the </a:t>
            </a:r>
            <a:r>
              <a:rPr lang="en-US" dirty="0" err="1" smtClean="0"/>
              <a:t>ToolBox</a:t>
            </a:r>
            <a:r>
              <a:rPr lang="en-US" dirty="0" smtClean="0"/>
              <a:t> with all the Beans it finds within the JAR files contained in the beans/jars directory. Move your JAR files into that directory to have them automatically loaded at </a:t>
            </a:r>
            <a:r>
              <a:rPr lang="en-US" dirty="0" err="1" smtClean="0"/>
              <a:t>BeanBox</a:t>
            </a:r>
            <a:r>
              <a:rPr lang="en-US" dirty="0" smtClean="0"/>
              <a:t> startup. One can load Beans from JAR files located elsewhere by using the </a:t>
            </a:r>
            <a:r>
              <a:rPr lang="en-US" dirty="0" err="1" smtClean="0"/>
              <a:t>File|LoadJar</a:t>
            </a:r>
            <a:r>
              <a:rPr lang="en-US" dirty="0" smtClean="0"/>
              <a:t>... </a:t>
            </a:r>
            <a:r>
              <a:rPr lang="en-US" dirty="0" err="1" smtClean="0"/>
              <a:t>BeanBox</a:t>
            </a:r>
            <a:r>
              <a:rPr lang="en-US" dirty="0" smtClean="0"/>
              <a:t> menu item.</a:t>
            </a:r>
          </a:p>
          <a:p>
            <a:pPr marL="288925" lvl="0"/>
            <a:r>
              <a:rPr lang="en-US" b="1" dirty="0" smtClean="0"/>
              <a:t>1)  Dropping a Bean on the </a:t>
            </a:r>
            <a:r>
              <a:rPr lang="en-US" b="1" dirty="0" err="1" smtClean="0"/>
              <a:t>BeanBox</a:t>
            </a:r>
            <a:r>
              <a:rPr lang="en-US" b="1" dirty="0" smtClean="0"/>
              <a:t>:</a:t>
            </a:r>
            <a:endParaRPr lang="en-US" dirty="0" smtClean="0"/>
          </a:p>
          <a:p>
            <a:pPr marL="577850"/>
            <a:r>
              <a:rPr lang="en-US" dirty="0" smtClean="0"/>
              <a:t>Clicking on a Bean name within the </a:t>
            </a:r>
            <a:r>
              <a:rPr lang="en-US" dirty="0" err="1" smtClean="0"/>
              <a:t>ToolBox</a:t>
            </a:r>
            <a:r>
              <a:rPr lang="en-US" dirty="0" smtClean="0"/>
              <a:t> chooses that Bean for placement within the </a:t>
            </a:r>
            <a:r>
              <a:rPr lang="en-US" dirty="0" err="1" smtClean="0"/>
              <a:t>BeanBox</a:t>
            </a:r>
            <a:r>
              <a:rPr lang="en-US" dirty="0" smtClean="0"/>
              <a:t>. To drop a </a:t>
            </a:r>
            <a:r>
              <a:rPr lang="en-US" dirty="0" err="1" smtClean="0"/>
              <a:t>JellyBean</a:t>
            </a:r>
            <a:r>
              <a:rPr lang="en-US" dirty="0" smtClean="0"/>
              <a:t> instance onto the </a:t>
            </a:r>
            <a:r>
              <a:rPr lang="en-US" dirty="0" err="1" smtClean="0"/>
              <a:t>BeanBox</a:t>
            </a:r>
            <a:endParaRPr lang="en-US" dirty="0" smtClean="0"/>
          </a:p>
          <a:p>
            <a:pPr marL="577850" lvl="0" indent="-288925" algn="just">
              <a:buFont typeface="Wingdings" pitchFamily="2" charset="2"/>
              <a:buChar char="§"/>
            </a:pPr>
            <a:r>
              <a:rPr lang="en-US" dirty="0" smtClean="0"/>
              <a:t>Click on the word </a:t>
            </a:r>
            <a:r>
              <a:rPr lang="en-US" dirty="0" err="1" smtClean="0"/>
              <a:t>JellyBean</a:t>
            </a:r>
            <a:r>
              <a:rPr lang="en-US" dirty="0" smtClean="0"/>
              <a:t> in the </a:t>
            </a:r>
            <a:r>
              <a:rPr lang="en-US" dirty="0" err="1" smtClean="0"/>
              <a:t>ToolBox</a:t>
            </a:r>
            <a:r>
              <a:rPr lang="en-US" dirty="0" smtClean="0"/>
              <a:t>. The cursor will change to a crosshair when flying over the </a:t>
            </a:r>
            <a:r>
              <a:rPr lang="en-US" dirty="0" err="1" smtClean="0"/>
              <a:t>BeanBox</a:t>
            </a:r>
            <a:r>
              <a:rPr lang="en-US" dirty="0" smtClean="0"/>
              <a:t> windows.</a:t>
            </a:r>
          </a:p>
          <a:p>
            <a:pPr marL="577850" lvl="0" indent="-288925" algn="just">
              <a:buFont typeface="Wingdings" pitchFamily="2" charset="2"/>
              <a:buChar char="§"/>
            </a:pPr>
            <a:r>
              <a:rPr lang="en-US" dirty="0" smtClean="0"/>
              <a:t>Click within the </a:t>
            </a:r>
            <a:r>
              <a:rPr lang="en-US" dirty="0" err="1" smtClean="0"/>
              <a:t>BeanBox</a:t>
            </a:r>
            <a:r>
              <a:rPr lang="en-US" dirty="0" smtClean="0"/>
              <a:t>. The </a:t>
            </a:r>
            <a:r>
              <a:rPr lang="en-US" dirty="0" err="1" smtClean="0"/>
              <a:t>JellyBean</a:t>
            </a:r>
            <a:r>
              <a:rPr lang="en-US" dirty="0" smtClean="0"/>
              <a:t> instance will appear, and will be selected.</a:t>
            </a:r>
          </a:p>
          <a:p>
            <a:pPr marL="288925" lvl="0"/>
            <a:r>
              <a:rPr lang="en-US" b="1" dirty="0" smtClean="0"/>
              <a:t>2)  Editing Bean Properties:</a:t>
            </a:r>
            <a:endParaRPr lang="en-US" dirty="0" smtClean="0"/>
          </a:p>
          <a:p>
            <a:pPr marL="577850" algn="just"/>
            <a:r>
              <a:rPr lang="en-US" dirty="0" smtClean="0"/>
              <a:t>The Properties sheet displays each property's name and its current value. Values are displayed in an editable text field (strings and numbers), a choice menu (</a:t>
            </a:r>
            <a:r>
              <a:rPr lang="en-US" dirty="0" err="1" smtClean="0"/>
              <a:t>booleans</a:t>
            </a:r>
            <a:r>
              <a:rPr lang="en-US" dirty="0" smtClean="0"/>
              <a:t>), or as painted values (colors and fonts). </a:t>
            </a:r>
          </a:p>
          <a:p>
            <a:pPr marL="288925" lvl="0" algn="just"/>
            <a:r>
              <a:rPr lang="en-US" b="1" dirty="0" smtClean="0"/>
              <a:t>3)  Saving and Restoring Beans:</a:t>
            </a:r>
            <a:endParaRPr lang="en-US" dirty="0" smtClean="0"/>
          </a:p>
          <a:p>
            <a:pPr marL="577850" algn="just"/>
            <a:r>
              <a:rPr lang="en-US" dirty="0" smtClean="0"/>
              <a:t>One can save the state of a Bean that your are customizing, and restore the Bean and its saved state at a later time. The </a:t>
            </a:r>
            <a:r>
              <a:rPr lang="en-US" dirty="0" err="1" smtClean="0"/>
              <a:t>BeanBox</a:t>
            </a:r>
            <a:r>
              <a:rPr lang="en-US" dirty="0" smtClean="0"/>
              <a:t> uses Java Object Serialization to save and restore Beans and their state.</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611306156"/>
      </p:ext>
    </p:extLst>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754326"/>
          </a:xfrm>
          <a:prstGeom prst="rect">
            <a:avLst/>
          </a:prstGeom>
          <a:noFill/>
        </p:spPr>
        <p:txBody>
          <a:bodyPr wrap="square" rtlCol="0">
            <a:spAutoFit/>
          </a:bodyPr>
          <a:lstStyle/>
          <a:p>
            <a:pPr marL="0" lvl="2"/>
            <a:r>
              <a:rPr lang="en-US" b="1" dirty="0" smtClean="0">
                <a:solidFill>
                  <a:srgbClr val="C00000"/>
                </a:solidFill>
              </a:rPr>
              <a:t>B)  </a:t>
            </a:r>
            <a:r>
              <a:rPr lang="en-US" b="1" dirty="0" err="1" smtClean="0">
                <a:solidFill>
                  <a:srgbClr val="C00000"/>
                </a:solidFill>
              </a:rPr>
              <a:t>BeanBox</a:t>
            </a:r>
            <a:r>
              <a:rPr lang="en-US" b="1" dirty="0" smtClean="0">
                <a:solidFill>
                  <a:srgbClr val="C00000"/>
                </a:solidFill>
              </a:rPr>
              <a:t> Menus:</a:t>
            </a:r>
            <a:endParaRPr lang="en-US" dirty="0" smtClean="0">
              <a:solidFill>
                <a:srgbClr val="C00000"/>
              </a:solidFill>
            </a:endParaRPr>
          </a:p>
          <a:p>
            <a:pPr marL="288925"/>
            <a:r>
              <a:rPr lang="en-US" dirty="0" smtClean="0"/>
              <a:t>The following tables explain each item in the </a:t>
            </a:r>
            <a:r>
              <a:rPr lang="en-US" dirty="0" err="1" smtClean="0"/>
              <a:t>BeanBox</a:t>
            </a:r>
            <a:r>
              <a:rPr lang="en-US" dirty="0" smtClean="0"/>
              <a:t> File, Edit and View menus:</a:t>
            </a:r>
          </a:p>
          <a:p>
            <a:pPr lvl="0"/>
            <a:r>
              <a:rPr lang="en-US" b="1" dirty="0" smtClean="0"/>
              <a:t>1)  File Menu:</a:t>
            </a:r>
            <a:endParaRPr lang="en-US" dirty="0" smtClean="0"/>
          </a:p>
          <a:p>
            <a:pPr marL="288925"/>
            <a:r>
              <a:rPr lang="en-US" dirty="0" smtClean="0"/>
              <a:t>Table given below explains the various items of the file menu and action to be taken on them: </a:t>
            </a:r>
          </a:p>
          <a:p>
            <a:pPr marL="288925"/>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Table 15"/>
          <p:cNvGraphicFramePr>
            <a:graphicFrameLocks noGrp="1"/>
          </p:cNvGraphicFramePr>
          <p:nvPr/>
        </p:nvGraphicFramePr>
        <p:xfrm>
          <a:off x="381000" y="2514600"/>
          <a:ext cx="8534400" cy="3645408"/>
        </p:xfrm>
        <a:graphic>
          <a:graphicData uri="http://schemas.openxmlformats.org/drawingml/2006/table">
            <a:tbl>
              <a:tblPr/>
              <a:tblGrid>
                <a:gridCol w="2376656"/>
                <a:gridCol w="6157744"/>
              </a:tblGrid>
              <a:tr h="0">
                <a:tc>
                  <a:txBody>
                    <a:bodyPr/>
                    <a:lstStyle/>
                    <a:p>
                      <a:pPr marL="0" marR="0" algn="ctr">
                        <a:lnSpc>
                          <a:spcPct val="115000"/>
                        </a:lnSpc>
                        <a:spcBef>
                          <a:spcPts val="0"/>
                        </a:spcBef>
                        <a:spcAft>
                          <a:spcPts val="0"/>
                        </a:spcAft>
                      </a:pPr>
                      <a:r>
                        <a:rPr lang="en-US" sz="1600" b="1">
                          <a:latin typeface="Arial"/>
                          <a:ea typeface="Times New Roman"/>
                          <a:cs typeface="Times New Roman"/>
                        </a:rPr>
                        <a:t>Menu Item</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Arial"/>
                          <a:ea typeface="Times New Roman"/>
                          <a:cs typeface="Times New Roman"/>
                        </a:rPr>
                        <a:t>Action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Save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a:latin typeface="Arial"/>
                          <a:ea typeface="Times New Roman"/>
                          <a:cs typeface="Times New Roman"/>
                        </a:rPr>
                        <a:t>Saves the Beans currently in the BeanBox, including each Bean's size, position, and internal state. The saved file can be loaded via File|Load.</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SerializeComponent...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latin typeface="Arial"/>
                          <a:ea typeface="Times New Roman"/>
                          <a:cs typeface="Times New Roman"/>
                        </a:rPr>
                        <a:t>Saves the Beans in the </a:t>
                      </a:r>
                      <a:r>
                        <a:rPr lang="en-US" sz="1600" dirty="0" err="1">
                          <a:latin typeface="Arial"/>
                          <a:ea typeface="Times New Roman"/>
                          <a:cs typeface="Times New Roman"/>
                        </a:rPr>
                        <a:t>BeanBox</a:t>
                      </a:r>
                      <a:r>
                        <a:rPr lang="en-US" sz="1600" dirty="0">
                          <a:latin typeface="Arial"/>
                          <a:ea typeface="Times New Roman"/>
                          <a:cs typeface="Times New Roman"/>
                        </a:rPr>
                        <a:t> to a serialized (.ser) file. This file must be put in a .jar file to be useable by the </a:t>
                      </a:r>
                      <a:r>
                        <a:rPr lang="en-US" sz="1600" dirty="0" err="1">
                          <a:latin typeface="Arial"/>
                          <a:ea typeface="Times New Roman"/>
                          <a:cs typeface="Times New Roman"/>
                        </a:rPr>
                        <a:t>BeanBox</a:t>
                      </a:r>
                      <a:r>
                        <a:rPr lang="en-US" sz="1600" dirty="0">
                          <a:latin typeface="Arial"/>
                          <a:ea typeface="Times New Roman"/>
                          <a:cs typeface="Times New Roman"/>
                        </a:rPr>
                        <a:t>.</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MakeApplet...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Arial"/>
                          <a:ea typeface="Times New Roman"/>
                          <a:cs typeface="Times New Roman"/>
                        </a:rPr>
                        <a:t>Generates an applet from the BeanBox contents.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Load...</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Arial"/>
                          <a:ea typeface="Times New Roman"/>
                          <a:cs typeface="Times New Roman"/>
                        </a:rPr>
                        <a:t>Loads saved files into the BeanBox. This command will not load .ser files.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LoadJar...</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Arial"/>
                          <a:ea typeface="Times New Roman"/>
                          <a:cs typeface="Times New Roman"/>
                        </a:rPr>
                        <a:t>Loads a JAR file's contents into the ToolBox.</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Print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Arial"/>
                          <a:ea typeface="Times New Roman"/>
                          <a:cs typeface="Times New Roman"/>
                        </a:rPr>
                        <a:t>Prints an image of the BeanBox contents.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Clear</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Arial"/>
                          <a:ea typeface="Times New Roman"/>
                          <a:cs typeface="Times New Roman"/>
                        </a:rPr>
                        <a:t>Removes the BeanBox contents.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Arial"/>
                          <a:ea typeface="Times New Roman"/>
                          <a:cs typeface="Times New Roman"/>
                        </a:rPr>
                        <a:t>Exit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latin typeface="Arial"/>
                          <a:ea typeface="Times New Roman"/>
                          <a:cs typeface="Times New Roman"/>
                        </a:rPr>
                        <a:t>Quits the </a:t>
                      </a:r>
                      <a:r>
                        <a:rPr lang="en-US" sz="1600" dirty="0" err="1">
                          <a:latin typeface="Arial"/>
                          <a:ea typeface="Times New Roman"/>
                          <a:cs typeface="Times New Roman"/>
                        </a:rPr>
                        <a:t>BeanBox</a:t>
                      </a:r>
                      <a:r>
                        <a:rPr lang="en-US" sz="1600" dirty="0">
                          <a:latin typeface="Arial"/>
                          <a:ea typeface="Times New Roman"/>
                          <a:cs typeface="Times New Roman"/>
                        </a:rPr>
                        <a:t> without offering to save.</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455580471"/>
      </p:ext>
    </p:extLst>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524315"/>
          </a:xfrm>
          <a:prstGeom prst="rect">
            <a:avLst/>
          </a:prstGeom>
          <a:noFill/>
        </p:spPr>
        <p:txBody>
          <a:bodyPr wrap="square" rtlCol="0">
            <a:spAutoFit/>
          </a:bodyPr>
          <a:lstStyle/>
          <a:p>
            <a:pPr marL="0" lvl="2"/>
            <a:r>
              <a:rPr lang="en-US" b="1" dirty="0" smtClean="0">
                <a:solidFill>
                  <a:srgbClr val="C00000"/>
                </a:solidFill>
              </a:rPr>
              <a:t>B)  </a:t>
            </a:r>
            <a:r>
              <a:rPr lang="en-US" b="1" dirty="0" err="1" smtClean="0">
                <a:solidFill>
                  <a:srgbClr val="C00000"/>
                </a:solidFill>
              </a:rPr>
              <a:t>BeanBox</a:t>
            </a:r>
            <a:r>
              <a:rPr lang="en-US" b="1" dirty="0" smtClean="0">
                <a:solidFill>
                  <a:srgbClr val="C00000"/>
                </a:solidFill>
              </a:rPr>
              <a:t> Menus:</a:t>
            </a:r>
            <a:endParaRPr lang="en-US" dirty="0" smtClean="0">
              <a:solidFill>
                <a:srgbClr val="C00000"/>
              </a:solidFill>
            </a:endParaRPr>
          </a:p>
          <a:p>
            <a:pPr lvl="0"/>
            <a:r>
              <a:rPr lang="en-US" b="1" dirty="0" smtClean="0"/>
              <a:t>2)  Edit Menu:</a:t>
            </a:r>
            <a:endParaRPr lang="en-US" dirty="0" smtClean="0"/>
          </a:p>
          <a:p>
            <a:pPr marL="288925"/>
            <a:r>
              <a:rPr lang="en-US" dirty="0" smtClean="0"/>
              <a:t>Table given below explains the various items of the edit menu and action to be taken on them:</a:t>
            </a:r>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marL="288925"/>
            <a:endParaRPr lang="en-US" dirty="0" smtClean="0"/>
          </a:p>
          <a:p>
            <a:pPr lvl="0"/>
            <a:r>
              <a:rPr lang="en-US" b="1" dirty="0" smtClean="0"/>
              <a:t>3)  View Menu:</a:t>
            </a:r>
            <a:endParaRPr lang="en-US" dirty="0" smtClean="0"/>
          </a:p>
          <a:p>
            <a:pPr marL="288925"/>
            <a:r>
              <a:rPr lang="en-US" dirty="0" smtClean="0"/>
              <a:t>Table given below explains the various items of the edit menu and action to be taken on them:</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4572000" cy="461665"/>
          </a:xfrm>
          <a:prstGeom prst="rect">
            <a:avLst/>
          </a:prstGeom>
          <a:noFill/>
        </p:spPr>
        <p:txBody>
          <a:bodyPr wrap="square" rtlCol="0">
            <a:spAutoFit/>
          </a:bodyPr>
          <a:lstStyle/>
          <a:p>
            <a:r>
              <a:rPr lang="en-US" sz="2400" b="1" dirty="0" smtClean="0">
                <a:solidFill>
                  <a:srgbClr val="002060"/>
                </a:solidFill>
              </a:rPr>
              <a:t>5.2  Beans Development Kit (BDK)</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Table 18"/>
          <p:cNvGraphicFramePr>
            <a:graphicFrameLocks noGrp="1"/>
          </p:cNvGraphicFramePr>
          <p:nvPr/>
        </p:nvGraphicFramePr>
        <p:xfrm>
          <a:off x="381000" y="2133600"/>
          <a:ext cx="8458200" cy="2453640"/>
        </p:xfrm>
        <a:graphic>
          <a:graphicData uri="http://schemas.openxmlformats.org/drawingml/2006/table">
            <a:tbl>
              <a:tblPr/>
              <a:tblGrid>
                <a:gridCol w="1505659"/>
                <a:gridCol w="6952541"/>
              </a:tblGrid>
              <a:tr h="0">
                <a:tc>
                  <a:txBody>
                    <a:bodyPr/>
                    <a:lstStyle/>
                    <a:p>
                      <a:pPr marL="0" marR="0" algn="ctr">
                        <a:lnSpc>
                          <a:spcPct val="115000"/>
                        </a:lnSpc>
                        <a:spcBef>
                          <a:spcPts val="0"/>
                        </a:spcBef>
                        <a:spcAft>
                          <a:spcPts val="0"/>
                        </a:spcAft>
                      </a:pPr>
                      <a:r>
                        <a:rPr lang="en-US" sz="1400" b="1" dirty="0">
                          <a:latin typeface="Arial"/>
                          <a:ea typeface="Times New Roman"/>
                          <a:cs typeface="Times New Roman"/>
                        </a:rPr>
                        <a:t>Menu Item</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Times New Roman"/>
                          <a:cs typeface="Times New Roman"/>
                        </a:rPr>
                        <a:t>Action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a:latin typeface="Arial"/>
                          <a:ea typeface="Times New Roman"/>
                          <a:cs typeface="Times New Roman"/>
                        </a:rPr>
                        <a:t>Cut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Removes the Bean selected in the BeanBox. The cut Bean is serialized, and can then be pasted.</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a:latin typeface="Arial"/>
                          <a:ea typeface="Times New Roman"/>
                          <a:cs typeface="Times New Roman"/>
                        </a:rPr>
                        <a:t>Copy</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Copies the Bean selected in the </a:t>
                      </a:r>
                      <a:r>
                        <a:rPr lang="en-US" sz="1400" dirty="0" err="1">
                          <a:latin typeface="Arial"/>
                          <a:ea typeface="Times New Roman"/>
                          <a:cs typeface="Times New Roman"/>
                        </a:rPr>
                        <a:t>BeanBox</a:t>
                      </a:r>
                      <a:r>
                        <a:rPr lang="en-US" sz="1400" dirty="0">
                          <a:latin typeface="Arial"/>
                          <a:ea typeface="Times New Roman"/>
                          <a:cs typeface="Times New Roman"/>
                        </a:rPr>
                        <a:t>. The copied Bean is serialized, and can then be pasted.</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a:latin typeface="Arial"/>
                          <a:ea typeface="Times New Roman"/>
                          <a:cs typeface="Times New Roman"/>
                        </a:rPr>
                        <a:t>Paste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Drops the last cut or copied Bean into the BeanBox.</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a:latin typeface="Arial"/>
                          <a:ea typeface="Times New Roman"/>
                          <a:cs typeface="Times New Roman"/>
                        </a:rPr>
                        <a:t>Report...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Generates an introspection report for the selected Bean.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a:latin typeface="Arial"/>
                          <a:ea typeface="Times New Roman"/>
                          <a:cs typeface="Times New Roman"/>
                        </a:rPr>
                        <a:t>Events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Arial"/>
                          <a:ea typeface="Times New Roman"/>
                          <a:cs typeface="Times New Roman"/>
                        </a:rPr>
                        <a:t>Lists the selected Bean's event-firing methods, grouped by the Java interface that declares the methods.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400" dirty="0">
                          <a:latin typeface="Arial"/>
                          <a:ea typeface="Times New Roman"/>
                          <a:cs typeface="Times New Roman"/>
                        </a:rPr>
                        <a:t>Bind property...</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Arial"/>
                          <a:ea typeface="Times New Roman"/>
                          <a:cs typeface="Times New Roman"/>
                        </a:rPr>
                        <a:t>Lists all the selected Bean's bound property methods, if any.</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23" name="Table 22"/>
          <p:cNvGraphicFramePr>
            <a:graphicFrameLocks noGrp="1"/>
          </p:cNvGraphicFramePr>
          <p:nvPr/>
        </p:nvGraphicFramePr>
        <p:xfrm>
          <a:off x="381000" y="5486400"/>
          <a:ext cx="8458200" cy="1261872"/>
        </p:xfrm>
        <a:graphic>
          <a:graphicData uri="http://schemas.openxmlformats.org/drawingml/2006/table">
            <a:tbl>
              <a:tblPr/>
              <a:tblGrid>
                <a:gridCol w="2344554"/>
                <a:gridCol w="6113646"/>
              </a:tblGrid>
              <a:tr h="0">
                <a:tc>
                  <a:txBody>
                    <a:bodyPr/>
                    <a:lstStyle/>
                    <a:p>
                      <a:pPr marL="0" marR="0" algn="ctr">
                        <a:lnSpc>
                          <a:spcPct val="115000"/>
                        </a:lnSpc>
                        <a:spcBef>
                          <a:spcPts val="0"/>
                        </a:spcBef>
                        <a:spcAft>
                          <a:spcPts val="0"/>
                        </a:spcAft>
                      </a:pPr>
                      <a:r>
                        <a:rPr lang="en-US" sz="1200" b="1">
                          <a:latin typeface="Arial"/>
                          <a:ea typeface="Times New Roman"/>
                          <a:cs typeface="Times New Roman"/>
                        </a:rPr>
                        <a:t>Menu Item</a:t>
                      </a:r>
                      <a:endParaRPr lang="en-US"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rial"/>
                          <a:ea typeface="Times New Roman"/>
                          <a:cs typeface="Times New Roman"/>
                        </a:rPr>
                        <a:t>Action</a:t>
                      </a:r>
                      <a:endParaRPr lang="en-US"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200" dirty="0">
                          <a:latin typeface="Arial"/>
                          <a:ea typeface="Times New Roman"/>
                          <a:cs typeface="Times New Roman"/>
                        </a:rPr>
                        <a:t>Disable Design Mode/Enable Design Mode</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latin typeface="Arial"/>
                          <a:ea typeface="Times New Roman"/>
                          <a:cs typeface="Times New Roman"/>
                        </a:rPr>
                        <a:t>Removes the </a:t>
                      </a:r>
                      <a:r>
                        <a:rPr lang="en-US" sz="1200" dirty="0" err="1">
                          <a:latin typeface="Arial"/>
                          <a:ea typeface="Times New Roman"/>
                          <a:cs typeface="Times New Roman"/>
                        </a:rPr>
                        <a:t>ToolBox</a:t>
                      </a:r>
                      <a:r>
                        <a:rPr lang="en-US" sz="1200" dirty="0">
                          <a:latin typeface="Arial"/>
                          <a:ea typeface="Times New Roman"/>
                          <a:cs typeface="Times New Roman"/>
                        </a:rPr>
                        <a:t> and the Properties sheet from the screen. Eliminates all </a:t>
                      </a:r>
                      <a:r>
                        <a:rPr lang="en-US" sz="1200" dirty="0" err="1">
                          <a:latin typeface="Arial"/>
                          <a:ea typeface="Times New Roman"/>
                          <a:cs typeface="Times New Roman"/>
                        </a:rPr>
                        <a:t>BeanBox</a:t>
                      </a:r>
                      <a:r>
                        <a:rPr lang="en-US" sz="1200" dirty="0">
                          <a:latin typeface="Arial"/>
                          <a:ea typeface="Times New Roman"/>
                          <a:cs typeface="Times New Roman"/>
                        </a:rPr>
                        <a:t> design and test behavior (selected Bean, etc.), and makes the </a:t>
                      </a:r>
                      <a:r>
                        <a:rPr lang="en-US" sz="1200" dirty="0" err="1">
                          <a:latin typeface="Arial"/>
                          <a:ea typeface="Times New Roman"/>
                          <a:cs typeface="Times New Roman"/>
                        </a:rPr>
                        <a:t>BeanBox</a:t>
                      </a:r>
                      <a:r>
                        <a:rPr lang="en-US" sz="1200" dirty="0">
                          <a:latin typeface="Arial"/>
                          <a:ea typeface="Times New Roman"/>
                          <a:cs typeface="Times New Roman"/>
                        </a:rPr>
                        <a:t> behave like an application.</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200">
                          <a:latin typeface="Arial"/>
                          <a:ea typeface="Times New Roman"/>
                          <a:cs typeface="Times New Roman"/>
                        </a:rPr>
                        <a:t>Hide Invisible Beans/Show Invisible Beans</a:t>
                      </a:r>
                      <a:endParaRPr lang="en-US"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Hides or shows Beans with no GUI.</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038514822"/>
      </p:ext>
    </p:extLst>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632311"/>
          </a:xfrm>
          <a:prstGeom prst="rect">
            <a:avLst/>
          </a:prstGeom>
          <a:noFill/>
        </p:spPr>
        <p:txBody>
          <a:bodyPr wrap="square" rtlCol="0">
            <a:spAutoFit/>
          </a:bodyPr>
          <a:lstStyle/>
          <a:p>
            <a:pPr algn="just"/>
            <a:r>
              <a:rPr lang="en-US" dirty="0" smtClean="0"/>
              <a:t>Version 1.1 of the JDK introduced the Java Archive (or JAR) file. JAR file archives can contain any number of files, and they can provide compression based upon the ZIP format. JAR files can be used for packaging related class files, serialized Beans, and other resources. This scheme allows multiple Beans to be packaged in a single JAR file, providing a convenient way to share common class files and resources. </a:t>
            </a:r>
          </a:p>
          <a:p>
            <a:pPr algn="just"/>
            <a:r>
              <a:rPr lang="en-US" b="1" dirty="0" smtClean="0">
                <a:solidFill>
                  <a:srgbClr val="C00000"/>
                </a:solidFill>
              </a:rPr>
              <a:t>A)  JAR File:</a:t>
            </a:r>
            <a:endParaRPr lang="en-US" dirty="0" smtClean="0">
              <a:solidFill>
                <a:srgbClr val="C00000"/>
              </a:solidFill>
            </a:endParaRPr>
          </a:p>
          <a:p>
            <a:pPr marL="288925" algn="just"/>
            <a:r>
              <a:rPr lang="en-US" dirty="0" smtClean="0"/>
              <a:t>JAR file in Java is a kind of zip file which holds all contents of a Java application including Class files, resources such as images, sound files and optional Manifest file. JAR stands for Java Archive and provides a platform independent deliverable for java programs, libraries and framework.</a:t>
            </a:r>
          </a:p>
          <a:p>
            <a:pPr lvl="0" algn="just"/>
            <a:r>
              <a:rPr lang="en-US" b="1" dirty="0" smtClean="0"/>
              <a:t>a)  How to Create Jar File in Java form Command Prompt:</a:t>
            </a:r>
            <a:endParaRPr lang="en-US" dirty="0" smtClean="0"/>
          </a:p>
          <a:p>
            <a:pPr marL="288925" algn="just"/>
            <a:r>
              <a:rPr lang="en-US" dirty="0" smtClean="0"/>
              <a:t>jar command in Java allows you to create jar file from command prompt, what is required is that you must have jar command included in System PATH variable. you can check this by typing "jar" in command prompt if it doesn't throw error as "jar is not recognized as an internal or external command". When you create jar file in Java, command also creates Manifest file which is optional and you can control whether to create it or not by jar command line options, but if you want to create executable jar file they you must need Manifest file. Now here is jar command example to create jar file from command prompt, this will work both in windows and Linux operating system.</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5.3  Introduction to Jar and Manifest File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89838903"/>
      </p:ext>
    </p:extLst>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3693319"/>
          </a:xfrm>
          <a:prstGeom prst="rect">
            <a:avLst/>
          </a:prstGeom>
          <a:noFill/>
        </p:spPr>
        <p:txBody>
          <a:bodyPr wrap="square" rtlCol="0">
            <a:spAutoFit/>
          </a:bodyPr>
          <a:lstStyle/>
          <a:p>
            <a:pPr algn="just"/>
            <a:r>
              <a:rPr lang="en-US" b="1" dirty="0" smtClean="0">
                <a:solidFill>
                  <a:srgbClr val="C00000"/>
                </a:solidFill>
              </a:rPr>
              <a:t>A)  JAR File:</a:t>
            </a:r>
            <a:endParaRPr lang="en-US" dirty="0" smtClean="0">
              <a:solidFill>
                <a:srgbClr val="C00000"/>
              </a:solidFill>
            </a:endParaRPr>
          </a:p>
          <a:p>
            <a:pPr lvl="0"/>
            <a:r>
              <a:rPr lang="en-US" b="1" dirty="0" smtClean="0"/>
              <a:t>b)  How to Create an Executable JAR File in Java:</a:t>
            </a:r>
            <a:endParaRPr lang="en-US" dirty="0" smtClean="0"/>
          </a:p>
          <a:p>
            <a:pPr marL="288925" algn="just"/>
            <a:r>
              <a:rPr lang="en-US" dirty="0" smtClean="0"/>
              <a:t>To create an executable JAR in Java, you need to provide a manifest file and include your Main Class in Manifest. When you create jar file, jar command also creates manifest file inside META-INF as MANIFEST.MF but does not create Main-Class entry which is required for executable jar file. You can create executable jar file in Java by two ways either provide a self created Manifest file or specify entry point using "-e" jar option. If you provide external Manifest file than you need to use jar -m option to include that manifest file inside jar.</a:t>
            </a:r>
          </a:p>
          <a:p>
            <a:pPr lvl="0"/>
            <a:r>
              <a:rPr lang="en-US" b="1" dirty="0" smtClean="0"/>
              <a:t>c)  jar Command Options:</a:t>
            </a:r>
            <a:endParaRPr lang="en-US" dirty="0" smtClean="0"/>
          </a:p>
          <a:p>
            <a:pPr marL="288925" algn="just"/>
            <a:r>
              <a:rPr lang="en-US" dirty="0" smtClean="0"/>
              <a:t>One and only one, of the required command-line options (c, t or x) can be selected at a time. The rest of the options can be combined or omitted as needed. All of the command-line options for the jar program are described in Table below:</a:t>
            </a:r>
          </a:p>
          <a:p>
            <a:pPr marL="288925"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5.3  Introduction to Jar and Manifest File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Table 15"/>
          <p:cNvGraphicFramePr>
            <a:graphicFrameLocks noGrp="1"/>
          </p:cNvGraphicFramePr>
          <p:nvPr/>
        </p:nvGraphicFramePr>
        <p:xfrm>
          <a:off x="381000" y="4419600"/>
          <a:ext cx="8534400" cy="2453640"/>
        </p:xfrm>
        <a:graphic>
          <a:graphicData uri="http://schemas.openxmlformats.org/drawingml/2006/table">
            <a:tbl>
              <a:tblPr/>
              <a:tblGrid>
                <a:gridCol w="1237957"/>
                <a:gridCol w="7296443"/>
              </a:tblGrid>
              <a:tr h="0">
                <a:tc>
                  <a:txBody>
                    <a:bodyPr/>
                    <a:lstStyle/>
                    <a:p>
                      <a:pPr marL="0" marR="0" algn="ctr">
                        <a:lnSpc>
                          <a:spcPct val="115000"/>
                        </a:lnSpc>
                        <a:spcBef>
                          <a:spcPts val="0"/>
                        </a:spcBef>
                        <a:spcAft>
                          <a:spcPts val="0"/>
                        </a:spcAft>
                      </a:pPr>
                      <a:r>
                        <a:rPr lang="en-US" sz="1400" b="1">
                          <a:latin typeface="Arial"/>
                          <a:ea typeface="Calibri"/>
                          <a:cs typeface="Times New Roman"/>
                        </a:rPr>
                        <a:t>Option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Calibri"/>
                          <a:cs typeface="Times New Roman"/>
                        </a:rPr>
                        <a:t>Description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c</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Create a new archive file.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List the table of contents for the archive file.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x</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Extract the named files from the archive. lfno filenames are specified, all files are extracted.</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v</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Calibri"/>
                          <a:cs typeface="Times New Roman"/>
                        </a:rPr>
                        <a:t>Generate verbose output.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f</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Specify the archive filename following the options. If this option is not used, standard in and standard out are used.</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m</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Include manifest information from the specified manifest file.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Do not use compression.</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a:latin typeface="Arial"/>
                          <a:ea typeface="Calibri"/>
                          <a:cs typeface="Times New Roman"/>
                        </a:rPr>
                        <a:t>M</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Calibri"/>
                          <a:cs typeface="Times New Roman"/>
                        </a:rPr>
                        <a:t>Do not create a manifest file for the archive entries.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780080305"/>
      </p:ext>
    </p:extLst>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6186309"/>
          </a:xfrm>
          <a:prstGeom prst="rect">
            <a:avLst/>
          </a:prstGeom>
          <a:noFill/>
        </p:spPr>
        <p:txBody>
          <a:bodyPr wrap="square" rtlCol="0">
            <a:spAutoFit/>
          </a:bodyPr>
          <a:lstStyle/>
          <a:p>
            <a:pPr marL="0" lvl="2"/>
            <a:r>
              <a:rPr lang="en-US" b="1" dirty="0" smtClean="0">
                <a:solidFill>
                  <a:srgbClr val="C00000"/>
                </a:solidFill>
              </a:rPr>
              <a:t>B)  The Manifest File:</a:t>
            </a:r>
            <a:endParaRPr lang="en-US" dirty="0" smtClean="0">
              <a:solidFill>
                <a:srgbClr val="C00000"/>
              </a:solidFill>
            </a:endParaRPr>
          </a:p>
          <a:p>
            <a:pPr marL="288925" algn="just"/>
            <a:r>
              <a:rPr lang="en-US" dirty="0" smtClean="0"/>
              <a:t>The jar program automatically generates a manifest when the archive is created (unless you specify the M option). The manifest is always named manifest. mf and placed into a directory named META-INF and is made up of one or more sections, each of which describes an entry in the archive. </a:t>
            </a:r>
          </a:p>
          <a:p>
            <a:pPr lvl="0"/>
            <a:r>
              <a:rPr lang="en-US" b="1" dirty="0" smtClean="0"/>
              <a:t>a)  Sections in Manifest File: </a:t>
            </a:r>
            <a:endParaRPr lang="en-US" dirty="0" smtClean="0"/>
          </a:p>
          <a:p>
            <a:pPr marL="288925" algn="just"/>
            <a:r>
              <a:rPr lang="en-US" dirty="0" smtClean="0"/>
              <a:t>Sections in the manifest are separated by a blank line. Each section in the manifest contains a series of attribute/ value pairs. These pairs are used to specify various attributes of the contents of the archive. </a:t>
            </a:r>
          </a:p>
          <a:p>
            <a:pPr marL="288925" lvl="0" algn="just"/>
            <a:r>
              <a:rPr lang="en-US" b="1" dirty="0" smtClean="0"/>
              <a:t>1)  First Section:</a:t>
            </a:r>
            <a:endParaRPr lang="en-US" dirty="0" smtClean="0"/>
          </a:p>
          <a:p>
            <a:pPr marL="577850" algn="just"/>
            <a:r>
              <a:rPr lang="en-US" dirty="0" smtClean="0"/>
              <a:t>The first section in the archive is used to identify the manifest version used by the archive. The name of the attribute is Manifest-Version. The only version currently supported is 1.0, so the first section of the manifest looks like this: Manifest-Version: 1 .0.</a:t>
            </a:r>
          </a:p>
          <a:p>
            <a:pPr marL="288925" lvl="0" algn="just"/>
            <a:r>
              <a:rPr lang="en-US" b="1" dirty="0" smtClean="0"/>
              <a:t>2)  Second Section:</a:t>
            </a:r>
            <a:endParaRPr lang="en-US" dirty="0" smtClean="0"/>
          </a:p>
          <a:p>
            <a:pPr marL="577850" algn="just"/>
            <a:r>
              <a:rPr lang="en-US" dirty="0" smtClean="0"/>
              <a:t>The version section is followed by sections that describe the elements contained in the archive. Each section contains an attribute called Name that identifies the name of the archived element. The jar program also produces some hash values for the archived element. Each of these values is entered into the manifest. The Digest-Algorithms attribute specifies one or more hash algorithms used to generate hash values for the element. This is followed by attributes for each of the algorithms, with the associated hash value.</a:t>
            </a:r>
          </a:p>
          <a:p>
            <a:pPr marL="577850"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5.3  Introduction to Jar and Manifest File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219045482"/>
      </p:ext>
    </p:extLst>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355312"/>
          </a:xfrm>
          <a:prstGeom prst="rect">
            <a:avLst/>
          </a:prstGeom>
          <a:noFill/>
        </p:spPr>
        <p:txBody>
          <a:bodyPr wrap="square" rtlCol="0">
            <a:spAutoFit/>
          </a:bodyPr>
          <a:lstStyle/>
          <a:p>
            <a:pPr marL="0" lvl="2"/>
            <a:r>
              <a:rPr lang="en-US" b="1" dirty="0" smtClean="0">
                <a:solidFill>
                  <a:srgbClr val="C00000"/>
                </a:solidFill>
              </a:rPr>
              <a:t>B)  The Manifest File:</a:t>
            </a:r>
            <a:endParaRPr lang="en-US" dirty="0" smtClean="0">
              <a:solidFill>
                <a:srgbClr val="C00000"/>
              </a:solidFill>
            </a:endParaRPr>
          </a:p>
          <a:p>
            <a:pPr lvl="0"/>
            <a:r>
              <a:rPr lang="en-US" b="1" dirty="0" smtClean="0"/>
              <a:t>b)  Contents of the Manifest File: </a:t>
            </a:r>
            <a:endParaRPr lang="en-US" dirty="0" smtClean="0"/>
          </a:p>
          <a:p>
            <a:pPr marL="288925"/>
            <a:r>
              <a:rPr lang="en-US" dirty="0" smtClean="0"/>
              <a:t>The contents of the manifest look like this:  </a:t>
            </a:r>
          </a:p>
          <a:p>
            <a:pPr marL="288925"/>
            <a:r>
              <a:rPr lang="en-US" dirty="0" smtClean="0"/>
              <a:t>Manifest-Version: 1.0</a:t>
            </a:r>
          </a:p>
          <a:p>
            <a:pPr marL="288925"/>
            <a:r>
              <a:rPr lang="en-US" dirty="0" smtClean="0"/>
              <a:t>Name: </a:t>
            </a:r>
            <a:r>
              <a:rPr lang="en-US" dirty="0" err="1" smtClean="0"/>
              <a:t>BeansBook</a:t>
            </a:r>
            <a:r>
              <a:rPr lang="en-US" dirty="0" smtClean="0"/>
              <a:t>/</a:t>
            </a:r>
            <a:r>
              <a:rPr lang="en-US" dirty="0" err="1" smtClean="0"/>
              <a:t>util</a:t>
            </a:r>
            <a:r>
              <a:rPr lang="en-US" dirty="0" smtClean="0"/>
              <a:t>/</a:t>
            </a:r>
            <a:r>
              <a:rPr lang="en-US" dirty="0" err="1" smtClean="0"/>
              <a:t>GenericButtonAdapter:.class</a:t>
            </a:r>
            <a:endParaRPr lang="en-US" dirty="0" smtClean="0"/>
          </a:p>
          <a:p>
            <a:pPr marL="288925"/>
            <a:r>
              <a:rPr lang="en-US" dirty="0" smtClean="0"/>
              <a:t>Digest:-Algorithms: MD5 SHA</a:t>
            </a:r>
          </a:p>
          <a:p>
            <a:pPr marL="288925"/>
            <a:r>
              <a:rPr lang="en-US" dirty="0" smtClean="0"/>
              <a:t>MD5-Digest: wuX4KYNI + D3QYBTNn6wdA==</a:t>
            </a:r>
          </a:p>
          <a:p>
            <a:pPr marL="288925"/>
            <a:r>
              <a:rPr lang="en-US" dirty="0" smtClean="0"/>
              <a:t>SHA-Digest: cIwi1GSAgAdwAdrxb9AXlSBV8=</a:t>
            </a:r>
          </a:p>
          <a:p>
            <a:r>
              <a:rPr lang="en-US" dirty="0" smtClean="0"/>
              <a:t> </a:t>
            </a:r>
          </a:p>
          <a:p>
            <a:pPr marL="577850" lvl="0" indent="-288925">
              <a:buFont typeface="Wingdings" pitchFamily="2" charset="2"/>
              <a:buChar char="§"/>
            </a:pPr>
            <a:r>
              <a:rPr lang="en-US" dirty="0" smtClean="0"/>
              <a:t>The first line of the manifest identifies the manifest version used. </a:t>
            </a:r>
          </a:p>
          <a:p>
            <a:pPr marL="577850" lvl="0" indent="-288925">
              <a:buFont typeface="Wingdings" pitchFamily="2" charset="2"/>
              <a:buChar char="§"/>
            </a:pPr>
            <a:r>
              <a:rPr lang="en-US" dirty="0" smtClean="0"/>
              <a:t>The Name attribute identifies the entry as</a:t>
            </a:r>
          </a:p>
          <a:p>
            <a:pPr marL="577850" indent="-288925">
              <a:buFont typeface="Wingdings" pitchFamily="2" charset="2"/>
              <a:buChar char="§"/>
            </a:pPr>
            <a:r>
              <a:rPr lang="en-US" dirty="0" err="1" smtClean="0"/>
              <a:t>BeansBook</a:t>
            </a:r>
            <a:r>
              <a:rPr lang="en-US" dirty="0" smtClean="0"/>
              <a:t>/</a:t>
            </a:r>
            <a:r>
              <a:rPr lang="en-US" dirty="0" err="1" smtClean="0"/>
              <a:t>util</a:t>
            </a:r>
            <a:r>
              <a:rPr lang="en-US" dirty="0" smtClean="0"/>
              <a:t>/</a:t>
            </a:r>
            <a:r>
              <a:rPr lang="en-US" dirty="0" err="1" smtClean="0"/>
              <a:t>GenericButtonAdapter.class</a:t>
            </a:r>
            <a:r>
              <a:rPr lang="en-US" dirty="0" smtClean="0"/>
              <a:t>, the fully qualified pathname of the class file in the archive. Notice the use of the forward slash in the pathname. The slash character used here is not dependent upon the operating system; you always use “/”. </a:t>
            </a:r>
          </a:p>
          <a:p>
            <a:pPr marL="577850" lvl="0" indent="-288925">
              <a:buFont typeface="Wingdings" pitchFamily="2" charset="2"/>
              <a:buChar char="§"/>
            </a:pPr>
            <a:r>
              <a:rPr lang="en-US" dirty="0" smtClean="0"/>
              <a:t>The Digest-Algorithms attribute identifies the two algorithms used by the jar program to produce hash values for the entry. </a:t>
            </a:r>
          </a:p>
          <a:p>
            <a:pPr marL="577850" lvl="0" indent="-288925">
              <a:buFont typeface="Wingdings" pitchFamily="2" charset="2"/>
              <a:buChar char="§"/>
            </a:pPr>
            <a:r>
              <a:rPr lang="en-US" dirty="0" smtClean="0"/>
              <a:t>The next two, MD5-Digest and SHA-Digest, are used for the actual hash values that were generated when the archive was created.</a:t>
            </a:r>
          </a:p>
          <a:p>
            <a:pPr marL="577850"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5.3  Introduction to Jar and Manifest File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spTree>
    <p:extLst>
      <p:ext uri="{BB962C8B-B14F-4D97-AF65-F5344CB8AC3E}">
        <p14:creationId xmlns:p14="http://schemas.microsoft.com/office/powerpoint/2010/main" xmlns="" val="1604642144"/>
      </p:ext>
    </p:extLst>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031325"/>
          </a:xfrm>
          <a:prstGeom prst="rect">
            <a:avLst/>
          </a:prstGeom>
          <a:noFill/>
        </p:spPr>
        <p:txBody>
          <a:bodyPr wrap="square" rtlCol="0">
            <a:spAutoFit/>
          </a:bodyPr>
          <a:lstStyle/>
          <a:p>
            <a:pPr marL="0" lvl="2" algn="just"/>
            <a:r>
              <a:rPr lang="en-US" dirty="0" smtClean="0"/>
              <a:t>The JavaBeans API and its implementation are contained in the </a:t>
            </a:r>
            <a:r>
              <a:rPr lang="en-US" dirty="0" err="1" smtClean="0"/>
              <a:t>java.beans</a:t>
            </a:r>
            <a:r>
              <a:rPr lang="en-US" dirty="0" smtClean="0"/>
              <a:t> package. A few of the classes are used by beans while they run in an application. For example the event classes are used by beans that fire property and </a:t>
            </a:r>
            <a:r>
              <a:rPr lang="en-US" dirty="0" err="1" smtClean="0"/>
              <a:t>vetoable</a:t>
            </a:r>
            <a:r>
              <a:rPr lang="en-US" dirty="0" smtClean="0"/>
              <a:t> change events. </a:t>
            </a:r>
          </a:p>
          <a:p>
            <a:pPr marL="0" lvl="2" algn="just"/>
            <a:r>
              <a:rPr lang="en-US" b="1" dirty="0" smtClean="0">
                <a:solidFill>
                  <a:srgbClr val="C00000"/>
                </a:solidFill>
              </a:rPr>
              <a:t>A)  Interfaces in </a:t>
            </a:r>
            <a:r>
              <a:rPr lang="en-US" b="1" dirty="0" err="1" smtClean="0">
                <a:solidFill>
                  <a:srgbClr val="C00000"/>
                </a:solidFill>
              </a:rPr>
              <a:t>java.beans</a:t>
            </a:r>
            <a:r>
              <a:rPr lang="en-US" b="1" dirty="0" smtClean="0">
                <a:solidFill>
                  <a:srgbClr val="C00000"/>
                </a:solidFill>
              </a:rPr>
              <a:t>:</a:t>
            </a:r>
            <a:endParaRPr lang="en-US" dirty="0" smtClean="0">
              <a:solidFill>
                <a:srgbClr val="C00000"/>
              </a:solidFill>
            </a:endParaRPr>
          </a:p>
          <a:p>
            <a:pPr marL="288925" algn="just"/>
            <a:r>
              <a:rPr lang="en-US" dirty="0" smtClean="0"/>
              <a:t>Table below lists the interfaces in </a:t>
            </a:r>
            <a:r>
              <a:rPr lang="en-US" dirty="0" err="1" smtClean="0"/>
              <a:t>java.beans</a:t>
            </a:r>
            <a:r>
              <a:rPr lang="en-US" dirty="0" smtClean="0"/>
              <a:t> and provides a brief description of their functionality.</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pic>
        <p:nvPicPr>
          <p:cNvPr id="17" name="Picture 2" descr="D:\Satpute Vikas\Support files of D on Shilpa\Images\sucess Logo.png"/>
          <p:cNvPicPr>
            <a:picLocks noChangeAspect="1" noChangeArrowheads="1"/>
          </p:cNvPicPr>
          <p:nvPr/>
        </p:nvPicPr>
        <p:blipFill>
          <a:blip r:embed="rId2" cstate="print"/>
          <a:srcRect/>
          <a:stretch>
            <a:fillRect/>
          </a:stretch>
        </p:blipFill>
        <p:spPr bwMode="auto">
          <a:xfrm>
            <a:off x="6781800" y="152400"/>
            <a:ext cx="685800" cy="623455"/>
          </a:xfrm>
          <a:prstGeom prst="rect">
            <a:avLst/>
          </a:prstGeom>
          <a:noFill/>
        </p:spPr>
      </p:pic>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5.4  The Java Beans API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6" name="Table 15"/>
          <p:cNvGraphicFramePr>
            <a:graphicFrameLocks noGrp="1"/>
          </p:cNvGraphicFramePr>
          <p:nvPr/>
        </p:nvGraphicFramePr>
        <p:xfrm>
          <a:off x="381000" y="2667000"/>
          <a:ext cx="8610600" cy="4140757"/>
        </p:xfrm>
        <a:graphic>
          <a:graphicData uri="http://schemas.openxmlformats.org/drawingml/2006/table">
            <a:tbl>
              <a:tblPr/>
              <a:tblGrid>
                <a:gridCol w="1981200"/>
                <a:gridCol w="6629400"/>
              </a:tblGrid>
              <a:tr h="184727">
                <a:tc>
                  <a:txBody>
                    <a:bodyPr/>
                    <a:lstStyle/>
                    <a:p>
                      <a:pPr marL="0" marR="0" algn="ctr">
                        <a:lnSpc>
                          <a:spcPct val="115000"/>
                        </a:lnSpc>
                        <a:spcBef>
                          <a:spcPts val="0"/>
                        </a:spcBef>
                        <a:spcAft>
                          <a:spcPts val="0"/>
                        </a:spcAft>
                      </a:pPr>
                      <a:r>
                        <a:rPr lang="en-US" sz="1200" b="1">
                          <a:latin typeface="Arial"/>
                          <a:ea typeface="Calibri"/>
                          <a:cs typeface="Times New Roman"/>
                        </a:rPr>
                        <a:t>Interface</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rial"/>
                          <a:ea typeface="Calibri"/>
                          <a:cs typeface="Times New Roman"/>
                        </a:rPr>
                        <a:t>Description</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dirty="0" err="1">
                          <a:latin typeface="Arial"/>
                          <a:ea typeface="Calibri"/>
                          <a:cs typeface="Times New Roman"/>
                        </a:rPr>
                        <a:t>Appletlnitializer</a:t>
                      </a:r>
                      <a:endParaRPr lang="en-US" sz="1200" dirty="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Methods in this interface are used to initialize Beans that are also applets.</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a:latin typeface="Arial"/>
                          <a:ea typeface="Calibri"/>
                          <a:cs typeface="Times New Roman"/>
                        </a:rPr>
                        <a:t>Beanlnfo</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This interface allows a designer to specify information about the properties, events and methods of a Bean.</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182">
                <a:tc>
                  <a:txBody>
                    <a:bodyPr/>
                    <a:lstStyle/>
                    <a:p>
                      <a:pPr marL="0" marR="0" algn="just">
                        <a:lnSpc>
                          <a:spcPct val="115000"/>
                        </a:lnSpc>
                        <a:spcBef>
                          <a:spcPts val="0"/>
                        </a:spcBef>
                        <a:spcAft>
                          <a:spcPts val="0"/>
                        </a:spcAft>
                      </a:pPr>
                      <a:r>
                        <a:rPr lang="en-US" sz="1200">
                          <a:latin typeface="Arial"/>
                          <a:ea typeface="Calibri"/>
                          <a:cs typeface="Times New Roman"/>
                        </a:rPr>
                        <a:t>Customizer</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This interface allows a designer to provide a graphical user interface through which a Bean may be configured.</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a:latin typeface="Arial"/>
                          <a:ea typeface="Calibri"/>
                          <a:cs typeface="Times New Roman"/>
                        </a:rPr>
                        <a:t>DesignMode</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Methods in this interface determine if a Bean is executing in design mode.</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182">
                <a:tc>
                  <a:txBody>
                    <a:bodyPr/>
                    <a:lstStyle/>
                    <a:p>
                      <a:pPr marL="0" marR="0" algn="just">
                        <a:lnSpc>
                          <a:spcPct val="115000"/>
                        </a:lnSpc>
                        <a:spcBef>
                          <a:spcPts val="0"/>
                        </a:spcBef>
                        <a:spcAft>
                          <a:spcPts val="0"/>
                        </a:spcAft>
                      </a:pPr>
                      <a:r>
                        <a:rPr lang="en-US" sz="1200">
                          <a:latin typeface="Arial"/>
                          <a:ea typeface="Calibri"/>
                          <a:cs typeface="Times New Roman"/>
                        </a:rPr>
                        <a:t>ExceptionListener</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A method in this interface is invoked when an exception has occurred. (Added by java 2, version 1.4.)</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a:latin typeface="Arial"/>
                          <a:ea typeface="Calibri"/>
                          <a:cs typeface="Times New Roman"/>
                        </a:rPr>
                        <a:t>PropertyChangeListener</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A method in this interface is invoked when a bound property is changed.</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a:latin typeface="Arial"/>
                          <a:ea typeface="Calibri"/>
                          <a:cs typeface="Times New Roman"/>
                        </a:rPr>
                        <a:t>PropertyEditor</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Objects that implement this interface allow designers to change and display property values.</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55">
                <a:tc>
                  <a:txBody>
                    <a:bodyPr/>
                    <a:lstStyle/>
                    <a:p>
                      <a:pPr marL="0" marR="0" algn="just">
                        <a:lnSpc>
                          <a:spcPct val="115000"/>
                        </a:lnSpc>
                        <a:spcBef>
                          <a:spcPts val="0"/>
                        </a:spcBef>
                        <a:spcAft>
                          <a:spcPts val="0"/>
                        </a:spcAft>
                      </a:pPr>
                      <a:r>
                        <a:rPr lang="en-US" sz="1200">
                          <a:latin typeface="Arial"/>
                          <a:ea typeface="Calibri"/>
                          <a:cs typeface="Times New Roman"/>
                        </a:rPr>
                        <a:t>VetoableChangeListener</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latin typeface="Arial"/>
                          <a:ea typeface="Calibri"/>
                          <a:cs typeface="Times New Roman"/>
                        </a:rPr>
                        <a:t>A method in this interface is invoked when a constrained property is changed.</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182">
                <a:tc>
                  <a:txBody>
                    <a:bodyPr/>
                    <a:lstStyle/>
                    <a:p>
                      <a:pPr marL="0" marR="0" algn="just">
                        <a:lnSpc>
                          <a:spcPct val="115000"/>
                        </a:lnSpc>
                        <a:spcBef>
                          <a:spcPts val="0"/>
                        </a:spcBef>
                        <a:spcAft>
                          <a:spcPts val="0"/>
                        </a:spcAft>
                      </a:pPr>
                      <a:r>
                        <a:rPr lang="en-US" sz="1200">
                          <a:latin typeface="Arial"/>
                          <a:ea typeface="Calibri"/>
                          <a:cs typeface="Times New Roman"/>
                        </a:rPr>
                        <a:t>Visibility</a:t>
                      </a:r>
                      <a:endParaRPr lang="en-US" sz="120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latin typeface="Arial"/>
                          <a:ea typeface="Calibri"/>
                          <a:cs typeface="Times New Roman"/>
                        </a:rPr>
                        <a:t>Methods in this interface allow a Bean to execute in environments where a graphical user interface is not available.</a:t>
                      </a:r>
                      <a:endParaRPr lang="en-US" sz="1200" dirty="0">
                        <a:latin typeface="Calibri"/>
                        <a:ea typeface="Calibri"/>
                        <a:cs typeface="Times New Roman"/>
                      </a:endParaRPr>
                    </a:p>
                  </a:txBody>
                  <a:tcPr marL="65713" marR="657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125775958"/>
      </p:ext>
    </p:extLst>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923330"/>
          </a:xfrm>
          <a:prstGeom prst="rect">
            <a:avLst/>
          </a:prstGeom>
          <a:noFill/>
        </p:spPr>
        <p:txBody>
          <a:bodyPr wrap="square" rtlCol="0">
            <a:spAutoFit/>
          </a:bodyPr>
          <a:lstStyle/>
          <a:p>
            <a:pPr marL="0" lvl="2"/>
            <a:r>
              <a:rPr lang="en-US" b="1" dirty="0" smtClean="0">
                <a:solidFill>
                  <a:srgbClr val="C00000"/>
                </a:solidFill>
              </a:rPr>
              <a:t>B)  Classes Defined by </a:t>
            </a:r>
            <a:r>
              <a:rPr lang="en-US" b="1" dirty="0" err="1" smtClean="0">
                <a:solidFill>
                  <a:srgbClr val="C00000"/>
                </a:solidFill>
              </a:rPr>
              <a:t>java.beans</a:t>
            </a:r>
            <a:r>
              <a:rPr lang="en-US" b="1" dirty="0" smtClean="0">
                <a:solidFill>
                  <a:srgbClr val="C00000"/>
                </a:solidFill>
              </a:rPr>
              <a:t>:</a:t>
            </a:r>
            <a:endParaRPr lang="en-US" dirty="0" smtClean="0">
              <a:solidFill>
                <a:srgbClr val="C00000"/>
              </a:solidFill>
            </a:endParaRPr>
          </a:p>
          <a:p>
            <a:pPr marL="288925"/>
            <a:r>
              <a:rPr lang="en-US" dirty="0" smtClean="0"/>
              <a:t>Following table shows the classes defined by </a:t>
            </a:r>
            <a:r>
              <a:rPr lang="en-US" dirty="0" err="1" smtClean="0"/>
              <a:t>java.beans</a:t>
            </a:r>
            <a:r>
              <a:rPr lang="en-US" dirty="0" smtClean="0"/>
              <a:t> :</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5.4  The Java Beans API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Table 18"/>
          <p:cNvGraphicFramePr>
            <a:graphicFrameLocks noGrp="1"/>
          </p:cNvGraphicFramePr>
          <p:nvPr/>
        </p:nvGraphicFramePr>
        <p:xfrm>
          <a:off x="381000" y="1600200"/>
          <a:ext cx="8610600" cy="5152644"/>
        </p:xfrm>
        <a:graphic>
          <a:graphicData uri="http://schemas.openxmlformats.org/drawingml/2006/table">
            <a:tbl>
              <a:tblPr/>
              <a:tblGrid>
                <a:gridCol w="3281093"/>
                <a:gridCol w="5329507"/>
              </a:tblGrid>
              <a:tr h="66623">
                <a:tc>
                  <a:txBody>
                    <a:bodyPr/>
                    <a:lstStyle/>
                    <a:p>
                      <a:pPr marL="0" marR="0" algn="ctr">
                        <a:lnSpc>
                          <a:spcPct val="115000"/>
                        </a:lnSpc>
                        <a:spcBef>
                          <a:spcPts val="0"/>
                        </a:spcBef>
                        <a:spcAft>
                          <a:spcPts val="0"/>
                        </a:spcAft>
                      </a:pPr>
                      <a:r>
                        <a:rPr lang="en-US" sz="1400" b="1" dirty="0">
                          <a:latin typeface="Arial"/>
                          <a:ea typeface="Calibri"/>
                          <a:cs typeface="Times New Roman"/>
                        </a:rPr>
                        <a:t>Class</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Calibri"/>
                          <a:cs typeface="Times New Roman"/>
                        </a:rPr>
                        <a:t>Description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69">
                <a:tc>
                  <a:txBody>
                    <a:bodyPr/>
                    <a:lstStyle/>
                    <a:p>
                      <a:pPr marL="0" marR="0" algn="just">
                        <a:lnSpc>
                          <a:spcPct val="115000"/>
                        </a:lnSpc>
                        <a:spcBef>
                          <a:spcPts val="0"/>
                        </a:spcBef>
                        <a:spcAft>
                          <a:spcPts val="0"/>
                        </a:spcAft>
                      </a:pPr>
                      <a:r>
                        <a:rPr lang="en-US" sz="1400">
                          <a:latin typeface="Arial"/>
                          <a:ea typeface="Calibri"/>
                          <a:cs typeface="Times New Roman"/>
                        </a:rPr>
                        <a:t>BeanDescriptor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class provides information about a Bean. It also allows you to associate a customizer with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Beans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class is used to obtain information abouta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DefaultPersistenceDelegate</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A concrete subclass of PersistenceDelegate.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69">
                <a:tc>
                  <a:txBody>
                    <a:bodyPr/>
                    <a:lstStyle/>
                    <a:p>
                      <a:pPr marL="0" marR="0" algn="just">
                        <a:lnSpc>
                          <a:spcPct val="115000"/>
                        </a:lnSpc>
                        <a:spcBef>
                          <a:spcPts val="0"/>
                        </a:spcBef>
                        <a:spcAft>
                          <a:spcPts val="0"/>
                        </a:spcAft>
                      </a:pPr>
                      <a:r>
                        <a:rPr lang="en-US" sz="1400" dirty="0">
                          <a:latin typeface="Arial"/>
                          <a:ea typeface="Calibri"/>
                          <a:cs typeface="Times New Roman"/>
                        </a:rPr>
                        <a:t>Encoder</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Encodes the state of a set of Beans. Can be used to write this information to a stream.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EventHandler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Supports dynamic event listener creation.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EventSetDescriptor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Instances of this class describe an event that can be generated by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Expression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Encapsulates a call to a method that returns a result.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FeatureDescriptor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is the superclass of the PropertyDescriptor, EventSetDescriptor and MethodDescriptor classes.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lndexedPropertyDescriptor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Instances of this class describe an indexed property of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lntrospectionException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An exception of this type is generated if a problem occurs when analyzing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Introspector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Calibri"/>
                          <a:cs typeface="Times New Roman"/>
                        </a:rPr>
                        <a:t>This class analyzes a Bean and constructs a </a:t>
                      </a:r>
                      <a:r>
                        <a:rPr lang="en-US" sz="1400" dirty="0" err="1">
                          <a:latin typeface="Arial"/>
                          <a:ea typeface="Calibri"/>
                          <a:cs typeface="Times New Roman"/>
                        </a:rPr>
                        <a:t>Beanlnfo</a:t>
                      </a:r>
                      <a:r>
                        <a:rPr lang="en-US" sz="1400" dirty="0">
                          <a:latin typeface="Arial"/>
                          <a:ea typeface="Calibri"/>
                          <a:cs typeface="Times New Roman"/>
                        </a:rPr>
                        <a:t> object that describes the component.</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817792848"/>
      </p:ext>
    </p:extLst>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923330"/>
          </a:xfrm>
          <a:prstGeom prst="rect">
            <a:avLst/>
          </a:prstGeom>
          <a:noFill/>
        </p:spPr>
        <p:txBody>
          <a:bodyPr wrap="square" rtlCol="0">
            <a:spAutoFit/>
          </a:bodyPr>
          <a:lstStyle/>
          <a:p>
            <a:pPr marL="0" lvl="2"/>
            <a:r>
              <a:rPr lang="en-US" b="1" dirty="0" smtClean="0">
                <a:solidFill>
                  <a:srgbClr val="C00000"/>
                </a:solidFill>
              </a:rPr>
              <a:t>B)  Classes Defined by </a:t>
            </a:r>
            <a:r>
              <a:rPr lang="en-US" b="1" dirty="0" err="1" smtClean="0">
                <a:solidFill>
                  <a:srgbClr val="C00000"/>
                </a:solidFill>
              </a:rPr>
              <a:t>java.beans</a:t>
            </a:r>
            <a:r>
              <a:rPr lang="en-US" b="1" dirty="0" smtClean="0">
                <a:solidFill>
                  <a:srgbClr val="C00000"/>
                </a:solidFill>
              </a:rPr>
              <a:t>:</a:t>
            </a:r>
            <a:endParaRPr lang="en-US" dirty="0" smtClean="0">
              <a:solidFill>
                <a:srgbClr val="C00000"/>
              </a:solidFill>
            </a:endParaRPr>
          </a:p>
          <a:p>
            <a:pPr marL="288925"/>
            <a:r>
              <a:rPr lang="en-US" dirty="0" smtClean="0"/>
              <a:t>Following table shows the classes defined by </a:t>
            </a:r>
            <a:r>
              <a:rPr lang="en-US" dirty="0" err="1" smtClean="0"/>
              <a:t>java.beans</a:t>
            </a:r>
            <a:r>
              <a:rPr lang="en-US" dirty="0" smtClean="0"/>
              <a:t> :</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5.4  The Java Beans API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Table 18"/>
          <p:cNvGraphicFramePr>
            <a:graphicFrameLocks noGrp="1"/>
          </p:cNvGraphicFramePr>
          <p:nvPr/>
        </p:nvGraphicFramePr>
        <p:xfrm>
          <a:off x="381000" y="1738884"/>
          <a:ext cx="8610600" cy="4661916"/>
        </p:xfrm>
        <a:graphic>
          <a:graphicData uri="http://schemas.openxmlformats.org/drawingml/2006/table">
            <a:tbl>
              <a:tblPr/>
              <a:tblGrid>
                <a:gridCol w="3281093"/>
                <a:gridCol w="5329507"/>
              </a:tblGrid>
              <a:tr h="66623">
                <a:tc>
                  <a:txBody>
                    <a:bodyPr/>
                    <a:lstStyle/>
                    <a:p>
                      <a:pPr marL="0" marR="0" algn="ctr">
                        <a:lnSpc>
                          <a:spcPct val="115000"/>
                        </a:lnSpc>
                        <a:spcBef>
                          <a:spcPts val="0"/>
                        </a:spcBef>
                        <a:spcAft>
                          <a:spcPts val="0"/>
                        </a:spcAft>
                      </a:pPr>
                      <a:r>
                        <a:rPr lang="en-US" sz="1400" b="1" dirty="0">
                          <a:latin typeface="Arial"/>
                          <a:ea typeface="Calibri"/>
                          <a:cs typeface="Times New Roman"/>
                        </a:rPr>
                        <a:t>Class</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Calibri"/>
                          <a:cs typeface="Times New Roman"/>
                        </a:rPr>
                        <a:t>Description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23">
                <a:tc>
                  <a:txBody>
                    <a:bodyPr/>
                    <a:lstStyle/>
                    <a:p>
                      <a:pPr marL="0" marR="0" algn="just">
                        <a:lnSpc>
                          <a:spcPct val="115000"/>
                        </a:lnSpc>
                        <a:spcBef>
                          <a:spcPts val="0"/>
                        </a:spcBef>
                        <a:spcAft>
                          <a:spcPts val="0"/>
                        </a:spcAft>
                      </a:pPr>
                      <a:r>
                        <a:rPr lang="en-US" sz="1400" dirty="0" err="1">
                          <a:latin typeface="Arial"/>
                          <a:ea typeface="Calibri"/>
                          <a:cs typeface="Times New Roman"/>
                        </a:rPr>
                        <a:t>MethodDescriptor</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Instances of this class describe a method of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ParameterDescriptor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Instances of this class describe a method : parameter.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PersistenceDelegate</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Handles the state information of an object.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115">
                <a:tc>
                  <a:txBody>
                    <a:bodyPr/>
                    <a:lstStyle/>
                    <a:p>
                      <a:pPr marL="0" marR="0" algn="just">
                        <a:lnSpc>
                          <a:spcPct val="115000"/>
                        </a:lnSpc>
                        <a:spcBef>
                          <a:spcPts val="0"/>
                        </a:spcBef>
                        <a:spcAft>
                          <a:spcPts val="0"/>
                        </a:spcAft>
                      </a:pPr>
                      <a:r>
                        <a:rPr lang="en-US" sz="1400">
                          <a:latin typeface="Arial"/>
                          <a:ea typeface="Calibri"/>
                          <a:cs typeface="Times New Roman"/>
                        </a:rPr>
                        <a:t>PropertyChangeEvent</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event is generated when bound or constrained properties are changed. It is sent to objects that registered an interest in these events and implement either the PropertyChangeListener or VetoableChangeListener interfaces.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69">
                <a:tc>
                  <a:txBody>
                    <a:bodyPr/>
                    <a:lstStyle/>
                    <a:p>
                      <a:pPr marL="0" marR="0" algn="just">
                        <a:lnSpc>
                          <a:spcPct val="115000"/>
                        </a:lnSpc>
                        <a:spcBef>
                          <a:spcPts val="0"/>
                        </a:spcBef>
                        <a:spcAft>
                          <a:spcPts val="0"/>
                        </a:spcAft>
                      </a:pPr>
                      <a:r>
                        <a:rPr lang="en-US" sz="1400">
                          <a:latin typeface="Arial"/>
                          <a:ea typeface="Calibri"/>
                          <a:cs typeface="Times New Roman"/>
                        </a:rPr>
                        <a:t>PropertyChangeListenerProxy</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Extends EventListenerProxy and implements PropertyChangeListener. (Added by Java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PropertyChangeSupport</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Beans that support bound properties can use this class to notify PropertyChangeListener objects.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PropertyDescriptor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Instances of this class describe a property of a Bean.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PropertyEditorManager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class locates a PropertyEditor object for a given type.</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PropertyEditorSupport</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class provides functionality that can be used when writing property editors.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PropertyVetoException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Calibri"/>
                          <a:cs typeface="Times New Roman"/>
                        </a:rPr>
                        <a:t>An exception of this type is generated if a change to a constrained property is vetoed.</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050346607"/>
      </p:ext>
    </p:extLst>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923330"/>
          </a:xfrm>
          <a:prstGeom prst="rect">
            <a:avLst/>
          </a:prstGeom>
          <a:noFill/>
        </p:spPr>
        <p:txBody>
          <a:bodyPr wrap="square" rtlCol="0">
            <a:spAutoFit/>
          </a:bodyPr>
          <a:lstStyle/>
          <a:p>
            <a:pPr marL="0" lvl="2"/>
            <a:r>
              <a:rPr lang="en-US" b="1" dirty="0" smtClean="0">
                <a:solidFill>
                  <a:srgbClr val="C00000"/>
                </a:solidFill>
              </a:rPr>
              <a:t>B)  Classes Defined by </a:t>
            </a:r>
            <a:r>
              <a:rPr lang="en-US" b="1" dirty="0" err="1" smtClean="0">
                <a:solidFill>
                  <a:srgbClr val="C00000"/>
                </a:solidFill>
              </a:rPr>
              <a:t>java.beans</a:t>
            </a:r>
            <a:r>
              <a:rPr lang="en-US" b="1" dirty="0" smtClean="0">
                <a:solidFill>
                  <a:srgbClr val="C00000"/>
                </a:solidFill>
              </a:rPr>
              <a:t>:</a:t>
            </a:r>
            <a:endParaRPr lang="en-US" dirty="0" smtClean="0">
              <a:solidFill>
                <a:srgbClr val="C00000"/>
              </a:solidFill>
            </a:endParaRPr>
          </a:p>
          <a:p>
            <a:pPr marL="288925"/>
            <a:r>
              <a:rPr lang="en-US" dirty="0" smtClean="0"/>
              <a:t>Following table shows the classes defined by </a:t>
            </a:r>
            <a:r>
              <a:rPr lang="en-US" dirty="0" err="1" smtClean="0"/>
              <a:t>java.beans</a:t>
            </a:r>
            <a:r>
              <a:rPr lang="en-US" dirty="0" smtClean="0"/>
              <a:t> :</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5.4  The Java Beans API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3494880" y="57090"/>
            <a:ext cx="2143920" cy="400110"/>
          </a:xfrm>
          <a:prstGeom prst="rect">
            <a:avLst/>
          </a:prstGeom>
          <a:noFill/>
        </p:spPr>
        <p:txBody>
          <a:bodyPr wrap="none" rtlCol="0">
            <a:spAutoFit/>
          </a:bodyPr>
          <a:lstStyle/>
          <a:p>
            <a:r>
              <a:rPr lang="en-US" sz="2000" b="1" dirty="0" smtClean="0">
                <a:solidFill>
                  <a:srgbClr val="000099"/>
                </a:solidFill>
              </a:rPr>
              <a:t>Part I – Java Beans</a:t>
            </a:r>
            <a:endParaRPr lang="en-US" sz="2000" dirty="0" smtClean="0">
              <a:solidFill>
                <a:srgbClr val="000099"/>
              </a:solidFill>
            </a:endParaRPr>
          </a:p>
        </p:txBody>
      </p:sp>
      <p:graphicFrame>
        <p:nvGraphicFramePr>
          <p:cNvPr id="19" name="Table 18"/>
          <p:cNvGraphicFramePr>
            <a:graphicFrameLocks noGrp="1"/>
          </p:cNvGraphicFramePr>
          <p:nvPr/>
        </p:nvGraphicFramePr>
        <p:xfrm>
          <a:off x="381000" y="1703832"/>
          <a:ext cx="8610600" cy="2944368"/>
        </p:xfrm>
        <a:graphic>
          <a:graphicData uri="http://schemas.openxmlformats.org/drawingml/2006/table">
            <a:tbl>
              <a:tblPr/>
              <a:tblGrid>
                <a:gridCol w="3281093"/>
                <a:gridCol w="5329507"/>
              </a:tblGrid>
              <a:tr h="66623">
                <a:tc>
                  <a:txBody>
                    <a:bodyPr/>
                    <a:lstStyle/>
                    <a:p>
                      <a:pPr marL="0" marR="0" algn="ctr">
                        <a:lnSpc>
                          <a:spcPct val="115000"/>
                        </a:lnSpc>
                        <a:spcBef>
                          <a:spcPts val="0"/>
                        </a:spcBef>
                        <a:spcAft>
                          <a:spcPts val="0"/>
                        </a:spcAft>
                      </a:pPr>
                      <a:r>
                        <a:rPr lang="en-US" sz="1400" b="1" dirty="0">
                          <a:latin typeface="Arial"/>
                          <a:ea typeface="Calibri"/>
                          <a:cs typeface="Times New Roman"/>
                        </a:rPr>
                        <a:t>Class</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Arial"/>
                          <a:ea typeface="Calibri"/>
                          <a:cs typeface="Times New Roman"/>
                        </a:rPr>
                        <a:t>Description</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dirty="0" err="1">
                          <a:latin typeface="Arial"/>
                          <a:ea typeface="Calibri"/>
                          <a:cs typeface="Times New Roman"/>
                        </a:rPr>
                        <a:t>SimpleBeanInfo</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This class provides functionality that can be used when writing Beanlnfo classes.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Statement</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Encapsulates a call to a method. (Added by lava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69">
                <a:tc>
                  <a:txBody>
                    <a:bodyPr/>
                    <a:lstStyle/>
                    <a:p>
                      <a:pPr marL="0" marR="0" algn="just">
                        <a:lnSpc>
                          <a:spcPct val="115000"/>
                        </a:lnSpc>
                        <a:spcBef>
                          <a:spcPts val="0"/>
                        </a:spcBef>
                        <a:spcAft>
                          <a:spcPts val="0"/>
                        </a:spcAft>
                      </a:pPr>
                      <a:r>
                        <a:rPr lang="en-US" sz="1400">
                          <a:latin typeface="Arial"/>
                          <a:ea typeface="Calibri"/>
                          <a:cs typeface="Times New Roman"/>
                        </a:rPr>
                        <a:t>VetoableChangeListenerProxy</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Extends EventListenerProxy and implements VetoableChangeListener. (Added by lava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VetoableChangeSupport</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Beans that support constrained properties can use this class to notify VetoableChangeListener objects.</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XMLDecoder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latin typeface="Arial"/>
                          <a:ea typeface="Calibri"/>
                          <a:cs typeface="Times New Roman"/>
                        </a:rPr>
                        <a:t>Used to read a Bean from an XML document. (Added by lava 2, version 1.4.)</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6">
                <a:tc>
                  <a:txBody>
                    <a:bodyPr/>
                    <a:lstStyle/>
                    <a:p>
                      <a:pPr marL="0" marR="0" algn="just">
                        <a:lnSpc>
                          <a:spcPct val="115000"/>
                        </a:lnSpc>
                        <a:spcBef>
                          <a:spcPts val="0"/>
                        </a:spcBef>
                        <a:spcAft>
                          <a:spcPts val="0"/>
                        </a:spcAft>
                      </a:pPr>
                      <a:r>
                        <a:rPr lang="en-US" sz="1400">
                          <a:latin typeface="Arial"/>
                          <a:ea typeface="Calibri"/>
                          <a:cs typeface="Times New Roman"/>
                        </a:rPr>
                        <a:t>XMLEncoder</a:t>
                      </a:r>
                      <a:endParaRPr lang="en-US" sz="140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latin typeface="Arial"/>
                          <a:ea typeface="Calibri"/>
                          <a:cs typeface="Times New Roman"/>
                        </a:rPr>
                        <a:t>Used to write a Bean to an XML document. (Added by ]</a:t>
                      </a:r>
                      <a:r>
                        <a:rPr lang="en-US" sz="1400" dirty="0" err="1">
                          <a:latin typeface="Arial"/>
                          <a:ea typeface="Calibri"/>
                          <a:cs typeface="Times New Roman"/>
                        </a:rPr>
                        <a:t>ava</a:t>
                      </a:r>
                      <a:r>
                        <a:rPr lang="en-US" sz="1400" dirty="0">
                          <a:latin typeface="Arial"/>
                          <a:ea typeface="Calibri"/>
                          <a:cs typeface="Times New Roman"/>
                        </a:rPr>
                        <a:t> 2, version 1.4.)</a:t>
                      </a:r>
                      <a:endParaRPr lang="en-US" sz="1400" dirty="0">
                        <a:latin typeface="Calibri"/>
                        <a:ea typeface="Calibri"/>
                        <a:cs typeface="Times New Roman"/>
                      </a:endParaRPr>
                    </a:p>
                  </a:txBody>
                  <a:tcPr marL="23700" marR="23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458152791"/>
      </p:ext>
    </p:extLst>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6186309"/>
          </a:xfrm>
          <a:prstGeom prst="rect">
            <a:avLst/>
          </a:prstGeom>
          <a:noFill/>
        </p:spPr>
        <p:txBody>
          <a:bodyPr wrap="square" rtlCol="0">
            <a:spAutoFit/>
          </a:bodyPr>
          <a:lstStyle/>
          <a:p>
            <a:pPr algn="just"/>
            <a:r>
              <a:rPr lang="en-US" dirty="0" smtClean="0"/>
              <a:t>The Java Remote Method Invocation (Java RMI) is a Java API that performs the object oriented equivalent of remote procedure calls (RPC), with support for direct transfer of serialized Java classes and distributed garbage collection. The original implementation depends on Java Virtual Machine (JVM) class representation mechanisms and it thus only supports making calls from one JVM to another. The protocol underlying this Java only implementation is known as Java Remote Method Protocol (JRMP). </a:t>
            </a:r>
          </a:p>
          <a:p>
            <a:pPr algn="just"/>
            <a:r>
              <a:rPr lang="en-US" b="1" dirty="0" smtClean="0">
                <a:solidFill>
                  <a:srgbClr val="C00000"/>
                </a:solidFill>
              </a:rPr>
              <a:t>A)  Introduction to Remote Object:</a:t>
            </a:r>
            <a:endParaRPr lang="en-US" dirty="0" smtClean="0">
              <a:solidFill>
                <a:srgbClr val="C00000"/>
              </a:solidFill>
            </a:endParaRPr>
          </a:p>
          <a:p>
            <a:pPr marL="288925" algn="just"/>
            <a:r>
              <a:rPr lang="en-US" dirty="0" smtClean="0"/>
              <a:t>In the lava programming language, a remote object is an instance of a class that implements a Remote interface. Your remote interface will declare each of the methods that you would like to call from other Java virtual machines (JVMs). </a:t>
            </a:r>
          </a:p>
          <a:p>
            <a:pPr lvl="0"/>
            <a:r>
              <a:rPr lang="en-US" b="1" dirty="0" smtClean="0"/>
              <a:t>a)  Characteristics of Remote Interfaces:</a:t>
            </a:r>
            <a:endParaRPr lang="en-US" dirty="0" smtClean="0"/>
          </a:p>
          <a:p>
            <a:pPr marL="288925"/>
            <a:r>
              <a:rPr lang="en-US" dirty="0" smtClean="0"/>
              <a:t>Remote interfaces have the following characteristics:</a:t>
            </a:r>
          </a:p>
          <a:p>
            <a:pPr marL="577850" lvl="0" indent="-288925" algn="just">
              <a:buFont typeface="Wingdings" pitchFamily="2" charset="2"/>
              <a:buChar char="§"/>
            </a:pPr>
            <a:r>
              <a:rPr lang="en-US" dirty="0" smtClean="0"/>
              <a:t>The remote interface must be declared public. Otherwise a client will get an error when attempting to load a remote object that implements the remote interface, unless that client is in the same package as the remote interface.</a:t>
            </a:r>
          </a:p>
          <a:p>
            <a:pPr marL="577850" lvl="0" indent="-288925" algn="just">
              <a:buFont typeface="Wingdings" pitchFamily="2" charset="2"/>
              <a:buChar char="§"/>
            </a:pPr>
            <a:r>
              <a:rPr lang="en-US" dirty="0" smtClean="0"/>
              <a:t>The remote interface extends the </a:t>
            </a:r>
            <a:r>
              <a:rPr lang="en-US" dirty="0" err="1" smtClean="0"/>
              <a:t>java.rmi.Remote</a:t>
            </a:r>
            <a:r>
              <a:rPr lang="en-US" dirty="0" smtClean="0"/>
              <a:t> interface.</a:t>
            </a:r>
          </a:p>
          <a:p>
            <a:pPr marL="577850" lvl="0" indent="-288925" algn="just">
              <a:buFont typeface="Wingdings" pitchFamily="2" charset="2"/>
              <a:buChar char="§"/>
            </a:pPr>
            <a:r>
              <a:rPr lang="en-US" dirty="0" smtClean="0"/>
              <a:t>Each method must declare </a:t>
            </a:r>
            <a:r>
              <a:rPr lang="en-US" dirty="0" err="1" smtClean="0"/>
              <a:t>java.rmi.RemoteExcepction</a:t>
            </a:r>
            <a:r>
              <a:rPr lang="en-US" dirty="0" smtClean="0"/>
              <a:t> (or a </a:t>
            </a:r>
            <a:r>
              <a:rPr lang="en-US" dirty="0" err="1" smtClean="0"/>
              <a:t>superclass</a:t>
            </a:r>
            <a:r>
              <a:rPr lang="en-US" dirty="0" smtClean="0"/>
              <a:t> of </a:t>
            </a:r>
            <a:r>
              <a:rPr lang="en-US" dirty="0" err="1" smtClean="0"/>
              <a:t>RemoteException</a:t>
            </a:r>
            <a:r>
              <a:rPr lang="en-US" dirty="0" smtClean="0"/>
              <a:t>) in its throws clause, in addition to any application-specific exceptions.</a:t>
            </a:r>
          </a:p>
          <a:p>
            <a:pPr marL="577850" lvl="0" indent="-288925" algn="just">
              <a:buFont typeface="Wingdings" pitchFamily="2" charset="2"/>
              <a:buChar char="§"/>
            </a:pPr>
            <a:r>
              <a:rPr lang="en-US" dirty="0" smtClean="0"/>
              <a:t>The data type of any remote object that is passed as an argument or return value (either directly or embedded within a local object) must be declared as the remote interface type, not the implementation class.</a:t>
            </a:r>
          </a:p>
          <a:p>
            <a:pPr marL="0" lvl="2"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5.5  Remote Method Invocation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2957072997"/>
      </p:ext>
    </p:extLst>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355312"/>
          </a:xfrm>
          <a:prstGeom prst="rect">
            <a:avLst/>
          </a:prstGeom>
          <a:noFill/>
        </p:spPr>
        <p:txBody>
          <a:bodyPr wrap="square" rtlCol="0">
            <a:spAutoFit/>
          </a:bodyPr>
          <a:lstStyle/>
          <a:p>
            <a:pPr algn="just"/>
            <a:r>
              <a:rPr lang="en-US" b="1" dirty="0" smtClean="0">
                <a:solidFill>
                  <a:srgbClr val="C00000"/>
                </a:solidFill>
              </a:rPr>
              <a:t>A)  Introduction to Remote Object:</a:t>
            </a:r>
            <a:endParaRPr lang="en-US" dirty="0" smtClean="0">
              <a:solidFill>
                <a:srgbClr val="C00000"/>
              </a:solidFill>
            </a:endParaRPr>
          </a:p>
          <a:p>
            <a:pPr lvl="0"/>
            <a:r>
              <a:rPr lang="en-US" b="1" dirty="0" smtClean="0"/>
              <a:t>b)  Definition of Remote Interface:</a:t>
            </a:r>
            <a:endParaRPr lang="en-US" dirty="0" smtClean="0"/>
          </a:p>
          <a:p>
            <a:pPr marL="288925"/>
            <a:r>
              <a:rPr lang="en-US" dirty="0" smtClean="0"/>
              <a:t>Following is the interface definition of the remote interface:</a:t>
            </a:r>
          </a:p>
          <a:p>
            <a:pPr marL="288925"/>
            <a:r>
              <a:rPr lang="en-US" dirty="0" smtClean="0"/>
              <a:t>public interface </a:t>
            </a:r>
            <a:r>
              <a:rPr lang="en-US" dirty="0" err="1" smtClean="0"/>
              <a:t>ForEx</a:t>
            </a:r>
            <a:r>
              <a:rPr lang="en-US" dirty="0" smtClean="0"/>
              <a:t> extends </a:t>
            </a:r>
            <a:r>
              <a:rPr lang="en-US" dirty="0" err="1" smtClean="0"/>
              <a:t>java.rmi.Remote</a:t>
            </a:r>
            <a:endParaRPr lang="en-US" dirty="0" smtClean="0"/>
          </a:p>
          <a:p>
            <a:pPr marL="288925"/>
            <a:r>
              <a:rPr lang="en-US" dirty="0" smtClean="0"/>
              <a:t>{</a:t>
            </a:r>
          </a:p>
          <a:p>
            <a:pPr marL="288925"/>
            <a:r>
              <a:rPr lang="en-US" dirty="0" smtClean="0"/>
              <a:t>public double </a:t>
            </a:r>
            <a:r>
              <a:rPr lang="en-US" dirty="0" err="1" smtClean="0"/>
              <a:t>toUSDollar</a:t>
            </a:r>
            <a:r>
              <a:rPr lang="en-US" dirty="0" smtClean="0"/>
              <a:t>(double rupees) throws </a:t>
            </a:r>
            <a:r>
              <a:rPr lang="en-US" dirty="0" err="1" smtClean="0"/>
              <a:t>java.rmi.RemoteException</a:t>
            </a:r>
            <a:r>
              <a:rPr lang="en-US" dirty="0" smtClean="0"/>
              <a:t>;</a:t>
            </a:r>
          </a:p>
          <a:p>
            <a:pPr marL="288925"/>
            <a:r>
              <a:rPr lang="en-US" dirty="0" smtClean="0"/>
              <a:t>public double </a:t>
            </a:r>
            <a:r>
              <a:rPr lang="en-US" dirty="0" err="1" smtClean="0"/>
              <a:t>toUKPound</a:t>
            </a:r>
            <a:r>
              <a:rPr lang="en-US" dirty="0" smtClean="0"/>
              <a:t>(double rupees) throws </a:t>
            </a:r>
            <a:r>
              <a:rPr lang="en-US" dirty="0" err="1" smtClean="0"/>
              <a:t>java.rmi.RemoteException</a:t>
            </a:r>
            <a:r>
              <a:rPr lang="en-US" dirty="0" smtClean="0"/>
              <a:t>;</a:t>
            </a:r>
          </a:p>
          <a:p>
            <a:pPr marL="288925"/>
            <a:r>
              <a:rPr lang="en-US" dirty="0" smtClean="0"/>
              <a:t>public double </a:t>
            </a:r>
            <a:r>
              <a:rPr lang="en-US" dirty="0" err="1" smtClean="0"/>
              <a:t>toSGDollar</a:t>
            </a:r>
            <a:r>
              <a:rPr lang="en-US" dirty="0" smtClean="0"/>
              <a:t>(double rupees) throws </a:t>
            </a:r>
            <a:r>
              <a:rPr lang="en-US" dirty="0" err="1" smtClean="0"/>
              <a:t>java.rmi.RemoteExcception</a:t>
            </a:r>
            <a:r>
              <a:rPr lang="en-US" dirty="0" smtClean="0"/>
              <a:t>;</a:t>
            </a:r>
          </a:p>
          <a:p>
            <a:pPr marL="288925"/>
            <a:r>
              <a:rPr lang="en-US" dirty="0" smtClean="0"/>
              <a:t>public double </a:t>
            </a:r>
            <a:r>
              <a:rPr lang="en-US" dirty="0" err="1" smtClean="0"/>
              <a:t>toUAEDhirams</a:t>
            </a:r>
            <a:r>
              <a:rPr lang="en-US" dirty="0" smtClean="0"/>
              <a:t>(double rupees) throws </a:t>
            </a:r>
            <a:r>
              <a:rPr lang="en-US" dirty="0" err="1" smtClean="0"/>
              <a:t>java.mi.RemoteException</a:t>
            </a:r>
            <a:r>
              <a:rPr lang="en-US" dirty="0" smtClean="0"/>
              <a:t>:</a:t>
            </a:r>
          </a:p>
          <a:p>
            <a:pPr marL="288925"/>
            <a:r>
              <a:rPr lang="en-US" dirty="0" smtClean="0"/>
              <a:t>}</a:t>
            </a:r>
          </a:p>
          <a:p>
            <a:r>
              <a:rPr lang="en-US" b="1" dirty="0" smtClean="0"/>
              <a:t>c)  Define the Constructor for the Remote Object:</a:t>
            </a:r>
            <a:endParaRPr lang="en-US" dirty="0" smtClean="0"/>
          </a:p>
          <a:p>
            <a:pPr marL="288925" algn="just"/>
            <a:r>
              <a:rPr lang="en-US" dirty="0" smtClean="0"/>
              <a:t>The constructor for a remote class provides the same functionality as the constructor for a non-remote class; it initializes the variables of each newly-created instance of the class and returns an instance of the class to the program which is called the constructor.</a:t>
            </a:r>
          </a:p>
          <a:p>
            <a:pPr marL="288925" algn="just"/>
            <a:r>
              <a:rPr lang="en-US" dirty="0" smtClean="0"/>
              <a:t>In addition, the remote object instance will need to be “exported". Exporting a remote object makes it available to accept incoming remote method requests by listening for incoming calls to the remote object on an anonymous port.</a:t>
            </a:r>
          </a:p>
          <a:p>
            <a:pPr marL="288925" algn="just"/>
            <a:r>
              <a:rPr lang="en-US" dirty="0" smtClean="0"/>
              <a:t>When you extend </a:t>
            </a:r>
            <a:r>
              <a:rPr lang="en-US" dirty="0" err="1" smtClean="0"/>
              <a:t>java.rmi.server.UnicastRemoteobject</a:t>
            </a:r>
            <a:r>
              <a:rPr lang="en-US" dirty="0" smtClean="0"/>
              <a:t> or </a:t>
            </a:r>
            <a:r>
              <a:rPr lang="en-US" dirty="0" err="1" smtClean="0"/>
              <a:t>java.rmi.activation.Activatable</a:t>
            </a:r>
            <a:r>
              <a:rPr lang="en-US" dirty="0" smtClean="0"/>
              <a:t>, your class will be exported automatically upon creation.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5.5  Remote Method Invocation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698613943"/>
      </p:ext>
    </p:extLst>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477328"/>
          </a:xfrm>
          <a:prstGeom prst="rect">
            <a:avLst/>
          </a:prstGeom>
          <a:noFill/>
        </p:spPr>
        <p:txBody>
          <a:bodyPr wrap="square" rtlCol="0">
            <a:spAutoFit/>
          </a:bodyPr>
          <a:lstStyle/>
          <a:p>
            <a:pPr algn="just"/>
            <a:r>
              <a:rPr lang="en-US" b="1" dirty="0" smtClean="0">
                <a:solidFill>
                  <a:srgbClr val="C00000"/>
                </a:solidFill>
              </a:rPr>
              <a:t>A)  Introduction to Remote Object:</a:t>
            </a:r>
            <a:endParaRPr lang="en-US" dirty="0" smtClean="0">
              <a:solidFill>
                <a:srgbClr val="C00000"/>
              </a:solidFill>
            </a:endParaRPr>
          </a:p>
          <a:p>
            <a:pPr lvl="0"/>
            <a:r>
              <a:rPr lang="en-US" b="1" dirty="0" smtClean="0"/>
              <a:t>d)  RMI Object Services:</a:t>
            </a:r>
            <a:endParaRPr lang="en-US" dirty="0" smtClean="0"/>
          </a:p>
          <a:p>
            <a:pPr marL="288925" algn="just"/>
            <a:r>
              <a:rPr lang="en-US" dirty="0" smtClean="0"/>
              <a:t>RMI provides some basic object services you can use in your distributed application. These include an object naming/registry service, a remote object activation service and distributed garbage collection.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5.5  Remote Method Invocation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graphicFrame>
        <p:nvGraphicFramePr>
          <p:cNvPr id="16" name="Diagram 15"/>
          <p:cNvGraphicFramePr/>
          <p:nvPr/>
        </p:nvGraphicFramePr>
        <p:xfrm>
          <a:off x="1524000" y="2438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48291941"/>
      </p:ext>
    </p:extLst>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801314"/>
          </a:xfrm>
          <a:prstGeom prst="rect">
            <a:avLst/>
          </a:prstGeom>
          <a:noFill/>
        </p:spPr>
        <p:txBody>
          <a:bodyPr wrap="square" rtlCol="0">
            <a:spAutoFit/>
          </a:bodyPr>
          <a:lstStyle/>
          <a:p>
            <a:pPr algn="just"/>
            <a:r>
              <a:rPr lang="en-US" b="1" dirty="0" smtClean="0">
                <a:solidFill>
                  <a:srgbClr val="C00000"/>
                </a:solidFill>
              </a:rPr>
              <a:t>A)  Introduction to Remote Object:</a:t>
            </a:r>
            <a:endParaRPr lang="en-US" dirty="0" smtClean="0">
              <a:solidFill>
                <a:srgbClr val="C00000"/>
              </a:solidFill>
            </a:endParaRPr>
          </a:p>
          <a:p>
            <a:pPr lvl="0"/>
            <a:r>
              <a:rPr lang="en-US" b="1" dirty="0" smtClean="0"/>
              <a:t>d)  RMI Object Services:</a:t>
            </a:r>
            <a:endParaRPr lang="en-US" dirty="0" smtClean="0"/>
          </a:p>
          <a:p>
            <a:pPr marL="288925" lvl="0"/>
            <a:r>
              <a:rPr lang="en-US" b="1" dirty="0" smtClean="0"/>
              <a:t>1)  Naming or Registry Service:</a:t>
            </a:r>
            <a:endParaRPr lang="en-US" dirty="0" smtClean="0"/>
          </a:p>
          <a:p>
            <a:pPr marL="577850" algn="just"/>
            <a:r>
              <a:rPr lang="en-US" dirty="0" smtClean="0"/>
              <a:t>When a server process wants to export some RMI-based service to clients, it does so by registering one or more RMI-enabled objects with its local RMI registry (represented by the Registry interface). Each object is registered with a name clients can use to reference it. </a:t>
            </a:r>
          </a:p>
          <a:p>
            <a:pPr marL="288925" lvl="0" algn="just"/>
            <a:r>
              <a:rPr lang="en-US" b="1" dirty="0" smtClean="0"/>
              <a:t>2)  Object Activation Service:</a:t>
            </a:r>
            <a:endParaRPr lang="en-US" dirty="0" smtClean="0"/>
          </a:p>
          <a:p>
            <a:pPr marL="577850" algn="just"/>
            <a:r>
              <a:rPr lang="en-US" dirty="0" smtClean="0"/>
              <a:t>The remote object activation service is new to RMI as of Version 1.2 of the Java 2 platform. It provides a way for server objects to be started on an as-needed basis. Without remote activation, a server object has to be registered with the RMI registry service from within a running Java virtual machine. </a:t>
            </a:r>
          </a:p>
          <a:p>
            <a:pPr marL="288925" lvl="0" algn="just"/>
            <a:r>
              <a:rPr lang="en-US" b="1" dirty="0" smtClean="0"/>
              <a:t>3)  Distributed Garbage Collection:</a:t>
            </a:r>
            <a:endParaRPr lang="en-US" dirty="0" smtClean="0"/>
          </a:p>
          <a:p>
            <a:pPr marL="577850" algn="just"/>
            <a:r>
              <a:rPr lang="en-US" dirty="0" smtClean="0"/>
              <a:t>The last of the remote object services, distributed garbage collection, is a fairly automatic process that you as an application developer should never have to worry about. Every server that contains RMI-exported objects automatically maintains a list of remote references to the objects it serves.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5.5  Remote Method Invocation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708295096"/>
      </p:ext>
    </p:extLst>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200329"/>
          </a:xfrm>
          <a:prstGeom prst="rect">
            <a:avLst/>
          </a:prstGeom>
          <a:noFill/>
        </p:spPr>
        <p:txBody>
          <a:bodyPr wrap="square" rtlCol="0">
            <a:spAutoFit/>
          </a:bodyPr>
          <a:lstStyle/>
          <a:p>
            <a:pPr algn="just"/>
            <a:r>
              <a:rPr lang="en-US" dirty="0" smtClean="0"/>
              <a:t>The design goal for the RMI architecture was to create a Java distributed object model that integrates naturally into the Java programming language and the local object model. RMI architects have succeeded; creating a system that extends the safety and robustness of the Java architecture to the distributed computing world.</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16" name="Picture 15"/>
          <p:cNvPicPr/>
          <p:nvPr/>
        </p:nvPicPr>
        <p:blipFill>
          <a:blip r:embed="rId2" cstate="print"/>
          <a:srcRect l="15489" t="27273" r="19415" b="33826"/>
          <a:stretch>
            <a:fillRect/>
          </a:stretch>
        </p:blipFill>
        <p:spPr bwMode="auto">
          <a:xfrm>
            <a:off x="1143000" y="2286000"/>
            <a:ext cx="6934200" cy="3810000"/>
          </a:xfrm>
          <a:prstGeom prst="rect">
            <a:avLst/>
          </a:prstGeom>
          <a:noFill/>
          <a:ln w="9525">
            <a:noFill/>
            <a:miter lim="800000"/>
            <a:headEnd/>
            <a:tailEnd/>
          </a:ln>
        </p:spPr>
      </p:pic>
    </p:spTree>
    <p:extLst>
      <p:ext uri="{BB962C8B-B14F-4D97-AF65-F5344CB8AC3E}">
        <p14:creationId xmlns:p14="http://schemas.microsoft.com/office/powerpoint/2010/main" xmlns="" val="1207122448"/>
      </p:ext>
    </p:extLst>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862322"/>
          </a:xfrm>
          <a:prstGeom prst="rect">
            <a:avLst/>
          </a:prstGeom>
          <a:noFill/>
        </p:spPr>
        <p:txBody>
          <a:bodyPr wrap="square" rtlCol="0">
            <a:spAutoFit/>
          </a:bodyPr>
          <a:lstStyle/>
          <a:p>
            <a:pPr marL="0" lvl="2"/>
            <a:r>
              <a:rPr lang="en-US" b="1" dirty="0" smtClean="0">
                <a:solidFill>
                  <a:srgbClr val="C00000"/>
                </a:solidFill>
              </a:rPr>
              <a:t>A)  Interfaces: The Heart of RMI:</a:t>
            </a:r>
            <a:endParaRPr lang="en-US" dirty="0" smtClean="0">
              <a:solidFill>
                <a:srgbClr val="C00000"/>
              </a:solidFill>
            </a:endParaRPr>
          </a:p>
          <a:p>
            <a:pPr marL="288925" algn="just"/>
            <a:r>
              <a:rPr lang="en-US" dirty="0" smtClean="0"/>
              <a:t>The RMI architecture is based on one important principle: The definition of behavior and the implementation of that behavior are separate concepts. RMI allows the code that defines the behavior and the code that implements the behavior to remain separate and to run on separate JVMs. This fits nicely with the needs of a distributed system where clients are concerned about the definition of a service and servers are focused on providing the service. Specifically, in RMI, the definition of a remote service is coded using a Java interface. The implementation of the remote service is coded in a class. Therefore, the key to understanding RMI is to remember that interfaces define behavior and classes define implementation. While the following diagram illustrates this separation:</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19" name="Picture 18" descr="[RMI Architecture &#10;Layers]"/>
          <p:cNvPicPr/>
          <p:nvPr/>
        </p:nvPicPr>
        <p:blipFill>
          <a:blip r:embed="rId2" cstate="print">
            <a:grayscl/>
            <a:lum bright="-10000" contrast="30000"/>
          </a:blip>
          <a:srcRect/>
          <a:stretch>
            <a:fillRect/>
          </a:stretch>
        </p:blipFill>
        <p:spPr bwMode="auto">
          <a:xfrm>
            <a:off x="1981200" y="4267200"/>
            <a:ext cx="5257800" cy="1905000"/>
          </a:xfrm>
          <a:prstGeom prst="rect">
            <a:avLst/>
          </a:prstGeom>
          <a:noFill/>
          <a:ln w="9525">
            <a:noFill/>
            <a:miter lim="800000"/>
            <a:headEnd/>
            <a:tailEnd/>
          </a:ln>
        </p:spPr>
      </p:pic>
      <p:sp>
        <p:nvSpPr>
          <p:cNvPr id="23" name="Rectangle 22"/>
          <p:cNvSpPr/>
          <p:nvPr/>
        </p:nvSpPr>
        <p:spPr>
          <a:xfrm>
            <a:off x="1371600" y="4114800"/>
            <a:ext cx="6553200" cy="2209800"/>
          </a:xfrm>
          <a:prstGeom prst="rect">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923023863"/>
      </p:ext>
    </p:extLst>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078313"/>
          </a:xfrm>
          <a:prstGeom prst="rect">
            <a:avLst/>
          </a:prstGeom>
          <a:noFill/>
        </p:spPr>
        <p:txBody>
          <a:bodyPr wrap="square" rtlCol="0">
            <a:spAutoFit/>
          </a:bodyPr>
          <a:lstStyle/>
          <a:p>
            <a:pPr marL="0" lvl="2"/>
            <a:r>
              <a:rPr lang="en-US" b="1" dirty="0" smtClean="0">
                <a:solidFill>
                  <a:srgbClr val="C00000"/>
                </a:solidFill>
              </a:rPr>
              <a:t>B)  RMI Architecture Layers:</a:t>
            </a:r>
            <a:endParaRPr lang="en-US" dirty="0" smtClean="0">
              <a:solidFill>
                <a:srgbClr val="C00000"/>
              </a:solidFill>
            </a:endParaRPr>
          </a:p>
          <a:p>
            <a:pPr marL="288925" algn="just"/>
            <a:r>
              <a:rPr lang="en-US" dirty="0" smtClean="0"/>
              <a:t>With an understanding of the high-level RMI architecture, take a look under the covers to see its implementation. The RMI implementation is essentially built from three abstraction layers: </a:t>
            </a:r>
          </a:p>
          <a:p>
            <a:pPr marL="288925" algn="just"/>
            <a:endParaRPr lang="en-US" dirty="0" smtClean="0"/>
          </a:p>
          <a:p>
            <a:pPr marL="288925" algn="just"/>
            <a:endParaRPr lang="en-US" dirty="0" smtClean="0"/>
          </a:p>
          <a:p>
            <a:pPr marL="288925" algn="just"/>
            <a:endParaRPr lang="en-US" dirty="0" smtClean="0"/>
          </a:p>
          <a:p>
            <a:pPr lvl="0"/>
            <a:endParaRPr lang="en-US" b="1" dirty="0" smtClean="0"/>
          </a:p>
          <a:p>
            <a:pPr lvl="0"/>
            <a:r>
              <a:rPr lang="en-US" b="1" dirty="0" smtClean="0"/>
              <a:t>1)  Stubs and Skeleton Layer:</a:t>
            </a:r>
            <a:endParaRPr lang="en-US" dirty="0" smtClean="0"/>
          </a:p>
          <a:p>
            <a:pPr marL="288925" algn="just"/>
            <a:r>
              <a:rPr lang="en-US" dirty="0" smtClean="0"/>
              <a:t>The first is the Stub and Skeleton layer, which lies just beneath the view of the developer. This layer intercepts method calls made by the client to the interface reference variable and redirects these calls to a remote RMI service.</a:t>
            </a:r>
          </a:p>
          <a:p>
            <a:pPr lvl="0" algn="just"/>
            <a:r>
              <a:rPr lang="en-US" b="1" dirty="0" smtClean="0"/>
              <a:t>2)  Remote Reference Layer:</a:t>
            </a:r>
            <a:endParaRPr lang="en-US" dirty="0" smtClean="0"/>
          </a:p>
          <a:p>
            <a:pPr marL="288925" algn="just"/>
            <a:r>
              <a:rPr lang="en-US" dirty="0" smtClean="0"/>
              <a:t>The next layer is the Remote Reference Layer. This layer understands how to interpret and manage references made from clients to the remote service objects. In JDK 1.1, this layer connects clients to remote service objects that are running and exported on a server. The connection is a one-to-one (</a:t>
            </a:r>
            <a:r>
              <a:rPr lang="en-US" dirty="0" err="1" smtClean="0"/>
              <a:t>unicast</a:t>
            </a:r>
            <a:r>
              <a:rPr lang="en-US" dirty="0" smtClean="0"/>
              <a:t>) link. In the Java 2 SDK, this layer was enhanced to support the activation of dormant remote service objects via Remote Object Activation.</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graphicFrame>
        <p:nvGraphicFramePr>
          <p:cNvPr id="16" name="Diagram 15"/>
          <p:cNvGraphicFramePr/>
          <p:nvPr/>
        </p:nvGraphicFramePr>
        <p:xfrm>
          <a:off x="457200" y="2286000"/>
          <a:ext cx="8458200" cy="68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91787050"/>
      </p:ext>
    </p:extLst>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200329"/>
          </a:xfrm>
          <a:prstGeom prst="rect">
            <a:avLst/>
          </a:prstGeom>
          <a:noFill/>
        </p:spPr>
        <p:txBody>
          <a:bodyPr wrap="square" rtlCol="0">
            <a:spAutoFit/>
          </a:bodyPr>
          <a:lstStyle/>
          <a:p>
            <a:pPr marL="0" lvl="2"/>
            <a:r>
              <a:rPr lang="en-US" b="1" dirty="0" smtClean="0">
                <a:solidFill>
                  <a:srgbClr val="C00000"/>
                </a:solidFill>
              </a:rPr>
              <a:t>B)  RMI Architecture Layers:</a:t>
            </a:r>
            <a:endParaRPr lang="en-US" dirty="0" smtClean="0">
              <a:solidFill>
                <a:srgbClr val="C00000"/>
              </a:solidFill>
            </a:endParaRPr>
          </a:p>
          <a:p>
            <a:pPr lvl="0"/>
            <a:r>
              <a:rPr lang="en-US" b="1" dirty="0" smtClean="0"/>
              <a:t>3)  Transport Layer:</a:t>
            </a:r>
            <a:endParaRPr lang="en-US" dirty="0" smtClean="0"/>
          </a:p>
          <a:p>
            <a:pPr marL="288925" algn="just"/>
            <a:r>
              <a:rPr lang="en-US" dirty="0" smtClean="0"/>
              <a:t>The transport layer is based on TCP/IP connections between machines in a network. It provides basic connectivity, as well as some firewall penetration strategies.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19" name="Picture 18" descr="[RMI Architecture Layers]"/>
          <p:cNvPicPr/>
          <p:nvPr/>
        </p:nvPicPr>
        <p:blipFill>
          <a:blip r:embed="rId2" cstate="print"/>
          <a:srcRect/>
          <a:stretch>
            <a:fillRect/>
          </a:stretch>
        </p:blipFill>
        <p:spPr bwMode="auto">
          <a:xfrm>
            <a:off x="1524000" y="2895600"/>
            <a:ext cx="5562600" cy="2286000"/>
          </a:xfrm>
          <a:prstGeom prst="rect">
            <a:avLst/>
          </a:prstGeom>
          <a:noFill/>
          <a:ln w="9525">
            <a:noFill/>
            <a:miter lim="800000"/>
            <a:headEnd/>
            <a:tailEnd/>
          </a:ln>
        </p:spPr>
      </p:pic>
      <p:sp>
        <p:nvSpPr>
          <p:cNvPr id="23" name="Rectangle 22"/>
          <p:cNvSpPr/>
          <p:nvPr/>
        </p:nvSpPr>
        <p:spPr>
          <a:xfrm>
            <a:off x="1371600" y="2514600"/>
            <a:ext cx="6400800" cy="2971800"/>
          </a:xfrm>
          <a:prstGeom prst="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93463879"/>
      </p:ext>
    </p:extLst>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355312"/>
          </a:xfrm>
          <a:prstGeom prst="rect">
            <a:avLst/>
          </a:prstGeom>
          <a:noFill/>
        </p:spPr>
        <p:txBody>
          <a:bodyPr wrap="square" rtlCol="0">
            <a:spAutoFit/>
          </a:bodyPr>
          <a:lstStyle/>
          <a:p>
            <a:pPr marL="0" lvl="2"/>
            <a:r>
              <a:rPr lang="en-US" b="1" dirty="0" smtClean="0">
                <a:solidFill>
                  <a:srgbClr val="C00000"/>
                </a:solidFill>
              </a:rPr>
              <a:t>B)  RMI Architecture Layers:</a:t>
            </a:r>
            <a:endParaRPr lang="en-US" dirty="0" smtClean="0">
              <a:solidFill>
                <a:srgbClr val="C00000"/>
              </a:solidFill>
            </a:endParaRPr>
          </a:p>
          <a:p>
            <a:pPr lvl="0"/>
            <a:r>
              <a:rPr lang="en-US" b="1" dirty="0" smtClean="0"/>
              <a:t>3)  Transport Layer:</a:t>
            </a:r>
            <a:endParaRPr lang="en-US" dirty="0" smtClean="0"/>
          </a:p>
          <a:p>
            <a:pPr lvl="0"/>
            <a:r>
              <a:rPr lang="en-US" b="1" dirty="0" smtClean="0"/>
              <a:t>b)  Remote Reference Layer:</a:t>
            </a:r>
            <a:endParaRPr lang="en-US" dirty="0" smtClean="0"/>
          </a:p>
          <a:p>
            <a:pPr marL="288925" algn="just"/>
            <a:r>
              <a:rPr lang="en-US" dirty="0" smtClean="0"/>
              <a:t>The Remote Reference Layers defines and supports the invocation semantics of the RMI connection. This layer provides a </a:t>
            </a:r>
            <a:r>
              <a:rPr lang="en-US" dirty="0" err="1" smtClean="0"/>
              <a:t>RemoteRefobject</a:t>
            </a:r>
            <a:r>
              <a:rPr lang="en-US" dirty="0" smtClean="0"/>
              <a:t> that represents the link to the remote service implementation object.</a:t>
            </a:r>
          </a:p>
          <a:p>
            <a:pPr marL="288925" indent="396875" algn="just"/>
            <a:r>
              <a:rPr lang="en-US" dirty="0" smtClean="0"/>
              <a:t>The stub objects use the invoke() method in </a:t>
            </a:r>
            <a:r>
              <a:rPr lang="en-US" dirty="0" err="1" smtClean="0"/>
              <a:t>RemoteRef</a:t>
            </a:r>
            <a:r>
              <a:rPr lang="en-US" dirty="0" smtClean="0"/>
              <a:t> to forward the method call. The </a:t>
            </a:r>
            <a:r>
              <a:rPr lang="en-US" dirty="0" err="1" smtClean="0"/>
              <a:t>RemoteRef</a:t>
            </a:r>
            <a:r>
              <a:rPr lang="en-US" dirty="0" smtClean="0"/>
              <a:t> object understands the invocation semantics for remote services.</a:t>
            </a:r>
          </a:p>
          <a:p>
            <a:pPr marL="288925" indent="396875" algn="just"/>
            <a:r>
              <a:rPr lang="en-US" dirty="0" smtClean="0"/>
              <a:t>The JDK 1.1 implementation of RMI provides only one way for clients to connect to remote service implementations: a </a:t>
            </a:r>
            <a:r>
              <a:rPr lang="en-US" dirty="0" err="1" smtClean="0"/>
              <a:t>unicast</a:t>
            </a:r>
            <a:r>
              <a:rPr lang="en-US" dirty="0" smtClean="0"/>
              <a:t>, point-to-point connection. Before a client can use a remote service, the remote service must be instantiated on the server and exported to the RMI system. (If it is the primary service, it must also be named and registered in the RMI Registry).</a:t>
            </a:r>
          </a:p>
          <a:p>
            <a:pPr marL="288925" indent="396875" algn="just"/>
            <a:r>
              <a:rPr lang="en-US" dirty="0" smtClean="0"/>
              <a:t>The Java 2 SDK implementation of RMI adds a new semantic for the client-server connection. In this version, RMI supports </a:t>
            </a:r>
            <a:r>
              <a:rPr lang="en-US" dirty="0" err="1" smtClean="0"/>
              <a:t>activable</a:t>
            </a:r>
            <a:r>
              <a:rPr lang="en-US" dirty="0" smtClean="0"/>
              <a:t> remote objects. When a method call is made to the proxy for an </a:t>
            </a:r>
            <a:r>
              <a:rPr lang="en-US" dirty="0" err="1" smtClean="0"/>
              <a:t>activable</a:t>
            </a:r>
            <a:r>
              <a:rPr lang="en-US" dirty="0" smtClean="0"/>
              <a:t> object, RMI determines if the remote service implementation object is dormant. If it is dormant, RMI will instantiate the object and restore its state from a disk file. Once an </a:t>
            </a:r>
            <a:r>
              <a:rPr lang="en-US" dirty="0" err="1" smtClean="0"/>
              <a:t>activable</a:t>
            </a:r>
            <a:r>
              <a:rPr lang="en-US" dirty="0" smtClean="0"/>
              <a:t> object is in memory, it behaves just like JDK 1.1 remote service implementation objects.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104022408"/>
      </p:ext>
    </p:extLst>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031325"/>
          </a:xfrm>
          <a:prstGeom prst="rect">
            <a:avLst/>
          </a:prstGeom>
          <a:noFill/>
        </p:spPr>
        <p:txBody>
          <a:bodyPr wrap="square" rtlCol="0">
            <a:spAutoFit/>
          </a:bodyPr>
          <a:lstStyle/>
          <a:p>
            <a:pPr marL="0" lvl="2"/>
            <a:r>
              <a:rPr lang="en-US" b="1" dirty="0" smtClean="0">
                <a:solidFill>
                  <a:srgbClr val="C00000"/>
                </a:solidFill>
              </a:rPr>
              <a:t>B)  RMI Architecture Layers:</a:t>
            </a:r>
            <a:endParaRPr lang="en-US" dirty="0" smtClean="0">
              <a:solidFill>
                <a:srgbClr val="C00000"/>
              </a:solidFill>
            </a:endParaRPr>
          </a:p>
          <a:p>
            <a:pPr lvl="0"/>
            <a:r>
              <a:rPr lang="en-US" b="1" dirty="0" smtClean="0"/>
              <a:t>3)  Transport Layer:</a:t>
            </a:r>
            <a:endParaRPr lang="en-US" dirty="0" smtClean="0"/>
          </a:p>
          <a:p>
            <a:pPr lvl="0"/>
            <a:r>
              <a:rPr lang="en-US" b="1" dirty="0" smtClean="0"/>
              <a:t>c)  Transport Layer:</a:t>
            </a:r>
            <a:endParaRPr lang="en-US" dirty="0" smtClean="0"/>
          </a:p>
          <a:p>
            <a:pPr marL="288925" algn="just"/>
            <a:r>
              <a:rPr lang="en-US" dirty="0" smtClean="0"/>
              <a:t>The Transport Layer makes the connection between JVMs. All connections are stream-based network connections that use TCP/IP. Even if two JVMs are running on the same physical computer, they connect through their host computer's TCP/IP network protocol stack. The following diagram shows the unfettered use of TCP/IP connections between JVMs.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5.6  RMI Architecture</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16" name="Picture 15" descr="[RMI Transport Requires a &#10;network connection]"/>
          <p:cNvPicPr/>
          <p:nvPr/>
        </p:nvPicPr>
        <p:blipFill>
          <a:blip r:embed="rId2" cstate="print">
            <a:grayscl/>
            <a:lum bright="-10000" contrast="30000"/>
          </a:blip>
          <a:srcRect/>
          <a:stretch>
            <a:fillRect/>
          </a:stretch>
        </p:blipFill>
        <p:spPr bwMode="auto">
          <a:xfrm>
            <a:off x="1676400" y="3505200"/>
            <a:ext cx="5791200" cy="2667000"/>
          </a:xfrm>
          <a:prstGeom prst="rect">
            <a:avLst/>
          </a:prstGeom>
          <a:noFill/>
          <a:ln w="9525">
            <a:noFill/>
            <a:miter lim="800000"/>
            <a:headEnd/>
            <a:tailEnd/>
          </a:ln>
        </p:spPr>
      </p:pic>
      <p:sp>
        <p:nvSpPr>
          <p:cNvPr id="19" name="Rectangle 18"/>
          <p:cNvSpPr/>
          <p:nvPr/>
        </p:nvSpPr>
        <p:spPr>
          <a:xfrm>
            <a:off x="990600" y="3124200"/>
            <a:ext cx="7162800" cy="3352800"/>
          </a:xfrm>
          <a:prstGeom prst="rect">
            <a:avLst/>
          </a:prstGeom>
          <a:noFill/>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85228913"/>
      </p:ext>
    </p:extLst>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1477328"/>
          </a:xfrm>
          <a:prstGeom prst="rect">
            <a:avLst/>
          </a:prstGeom>
          <a:noFill/>
        </p:spPr>
        <p:txBody>
          <a:bodyPr wrap="square" rtlCol="0">
            <a:spAutoFit/>
          </a:bodyPr>
          <a:lstStyle/>
          <a:p>
            <a:pPr algn="just"/>
            <a:r>
              <a:rPr lang="en-US" dirty="0" smtClean="0"/>
              <a:t>RMI uses a standard mechanism (employed in RPC systems) for communicating with remote objects: stubs and skeletons. A stub for a remote object acts as a client's local representative or proxy for the remote object. The caller invokes a method on the local stub which is responsible for carrying out the method call on the remote object. In RMI, a stub for a remote object implements the same set of remote interfaces that a remote object implements.</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5.7  Stubs and Skeleton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23" name="Picture 22" descr="stub and skeleton in RMI"/>
          <p:cNvPicPr/>
          <p:nvPr/>
        </p:nvPicPr>
        <p:blipFill>
          <a:blip r:embed="rId2" cstate="print"/>
          <a:srcRect l="7369" t="4110" r="6703" b="8165"/>
          <a:stretch>
            <a:fillRect/>
          </a:stretch>
        </p:blipFill>
        <p:spPr bwMode="auto">
          <a:xfrm>
            <a:off x="1828800" y="2971800"/>
            <a:ext cx="5562600" cy="3200400"/>
          </a:xfrm>
          <a:prstGeom prst="rect">
            <a:avLst/>
          </a:prstGeom>
          <a:noFill/>
          <a:ln w="9525">
            <a:noFill/>
            <a:miter lim="800000"/>
            <a:headEnd/>
            <a:tailEnd/>
          </a:ln>
        </p:spPr>
      </p:pic>
    </p:spTree>
    <p:extLst>
      <p:ext uri="{BB962C8B-B14F-4D97-AF65-F5344CB8AC3E}">
        <p14:creationId xmlns:p14="http://schemas.microsoft.com/office/powerpoint/2010/main" xmlns="" val="775372973"/>
      </p:ext>
    </p:extLst>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078313"/>
          </a:xfrm>
          <a:prstGeom prst="rect">
            <a:avLst/>
          </a:prstGeom>
          <a:noFill/>
        </p:spPr>
        <p:txBody>
          <a:bodyPr wrap="square" rtlCol="0">
            <a:spAutoFit/>
          </a:bodyPr>
          <a:lstStyle/>
          <a:p>
            <a:pPr lvl="0"/>
            <a:r>
              <a:rPr lang="en-US" b="1" dirty="0" smtClean="0"/>
              <a:t>1)  Stub:</a:t>
            </a:r>
            <a:endParaRPr lang="en-US" dirty="0" smtClean="0"/>
          </a:p>
          <a:p>
            <a:pPr marL="288925"/>
            <a:r>
              <a:rPr lang="en-US" dirty="0" smtClean="0"/>
              <a:t>The stub is an object, acts as a gateway for the client side. All the outgoing requests are routed through it. It resides at the client side and represents the remote object. When the caller invokes method on the stub object, it does the following tasks:</a:t>
            </a:r>
          </a:p>
          <a:p>
            <a:pPr marL="625475" lvl="0" indent="-336550">
              <a:buFont typeface="Wingdings" pitchFamily="2" charset="2"/>
              <a:buChar char="§"/>
            </a:pPr>
            <a:r>
              <a:rPr lang="en-US" dirty="0" smtClean="0"/>
              <a:t>It initiates a connection with remote Virtual Machine (JVM),</a:t>
            </a:r>
          </a:p>
          <a:p>
            <a:pPr marL="625475" lvl="0" indent="-336550">
              <a:buFont typeface="Wingdings" pitchFamily="2" charset="2"/>
              <a:buChar char="§"/>
            </a:pPr>
            <a:r>
              <a:rPr lang="en-US" dirty="0" smtClean="0"/>
              <a:t>It writes and transmits (marshals) the parameters to the remote Virtual Machine (JVM).</a:t>
            </a:r>
          </a:p>
          <a:p>
            <a:pPr marL="625475" lvl="0" indent="-336550">
              <a:buFont typeface="Wingdings" pitchFamily="2" charset="2"/>
              <a:buChar char="§"/>
            </a:pPr>
            <a:r>
              <a:rPr lang="en-US" dirty="0" smtClean="0"/>
              <a:t>It waits for the result.</a:t>
            </a:r>
          </a:p>
          <a:p>
            <a:pPr marL="625475" lvl="0" indent="-336550">
              <a:buFont typeface="Wingdings" pitchFamily="2" charset="2"/>
              <a:buChar char="§"/>
            </a:pPr>
            <a:r>
              <a:rPr lang="en-US" dirty="0" smtClean="0"/>
              <a:t>It reads (</a:t>
            </a:r>
            <a:r>
              <a:rPr lang="en-US" dirty="0" err="1" smtClean="0"/>
              <a:t>unmarshals</a:t>
            </a:r>
            <a:r>
              <a:rPr lang="en-US" dirty="0" smtClean="0"/>
              <a:t>) the return value or exception.</a:t>
            </a:r>
          </a:p>
          <a:p>
            <a:pPr marL="625475" lvl="0" indent="-336550">
              <a:buFont typeface="Wingdings" pitchFamily="2" charset="2"/>
              <a:buChar char="§"/>
            </a:pPr>
            <a:r>
              <a:rPr lang="en-US" dirty="0" smtClean="0"/>
              <a:t>It finally, returns the value to the caller.</a:t>
            </a:r>
          </a:p>
          <a:p>
            <a:pPr marL="288925"/>
            <a:r>
              <a:rPr lang="en-US" dirty="0" smtClean="0"/>
              <a:t>The stub hides the serialization of parameters and the network-level communication in order to present a simple invocation mechanism to the caller.</a:t>
            </a:r>
          </a:p>
          <a:p>
            <a:r>
              <a:rPr lang="en-US" b="1" dirty="0" smtClean="0"/>
              <a:t> 2)  Skeleton:</a:t>
            </a:r>
            <a:endParaRPr lang="en-US" dirty="0" smtClean="0"/>
          </a:p>
          <a:p>
            <a:pPr marL="288925"/>
            <a:r>
              <a:rPr lang="en-US" dirty="0" smtClean="0"/>
              <a:t>The skeleton is an object, acts as a gateway for the server side object. All the incoming requests are routed through it. When the skeleton receives the incoming request, it does the following tasks:</a:t>
            </a:r>
          </a:p>
          <a:p>
            <a:pPr marL="625475" lvl="0" indent="-336550">
              <a:buFont typeface="Wingdings" pitchFamily="2" charset="2"/>
              <a:buChar char="§"/>
            </a:pPr>
            <a:r>
              <a:rPr lang="en-US" dirty="0" smtClean="0"/>
              <a:t>It reads the parameter for the remote method.</a:t>
            </a:r>
          </a:p>
          <a:p>
            <a:pPr marL="625475" lvl="0" indent="-336550">
              <a:buFont typeface="Wingdings" pitchFamily="2" charset="2"/>
              <a:buChar char="§"/>
            </a:pPr>
            <a:r>
              <a:rPr lang="en-US" dirty="0" smtClean="0"/>
              <a:t>It invokes the method on the actual remote object.</a:t>
            </a:r>
          </a:p>
          <a:p>
            <a:pPr marL="625475" lvl="0" indent="-336550">
              <a:buFont typeface="Wingdings" pitchFamily="2" charset="2"/>
              <a:buChar char="§"/>
            </a:pPr>
            <a:r>
              <a:rPr lang="en-US" dirty="0" smtClean="0"/>
              <a:t>It writes and transmits (marshals) the result to the caller.</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5.7  Stubs and Skeleton</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524251875"/>
      </p:ext>
    </p:extLst>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2585323"/>
          </a:xfrm>
          <a:prstGeom prst="rect">
            <a:avLst/>
          </a:prstGeom>
          <a:noFill/>
        </p:spPr>
        <p:txBody>
          <a:bodyPr wrap="square" rtlCol="0">
            <a:spAutoFit/>
          </a:bodyPr>
          <a:lstStyle/>
          <a:p>
            <a:pPr algn="just"/>
            <a:r>
              <a:rPr lang="en-US" dirty="0" smtClean="0"/>
              <a:t>The registry is RMI’s phone book. You use the registry to look up a reference to a registered remote object on another host, using an application-specified name. The registry is needed to bootstrap the process by allowing the client to look up an initial object on the remote host.</a:t>
            </a:r>
          </a:p>
          <a:p>
            <a:pPr algn="just"/>
            <a:r>
              <a:rPr lang="en-US" b="1" dirty="0" smtClean="0">
                <a:solidFill>
                  <a:srgbClr val="C00000"/>
                </a:solidFill>
              </a:rPr>
              <a:t>A)  Registry Interface:</a:t>
            </a:r>
            <a:endParaRPr lang="en-US" dirty="0" smtClean="0">
              <a:solidFill>
                <a:srgbClr val="C00000"/>
              </a:solidFill>
            </a:endParaRPr>
          </a:p>
          <a:p>
            <a:pPr marL="288925" algn="just"/>
            <a:r>
              <a:rPr lang="en-US" dirty="0" smtClean="0"/>
              <a:t>The </a:t>
            </a:r>
            <a:r>
              <a:rPr lang="en-US" dirty="0" err="1" smtClean="0"/>
              <a:t>java.rmi.registry.Registry</a:t>
            </a:r>
            <a:r>
              <a:rPr lang="en-US" dirty="0" smtClean="0"/>
              <a:t> remote interface provides methods for lookup, binding, rebinding, unbinding and listing the contents of a registry. The </a:t>
            </a:r>
            <a:r>
              <a:rPr lang="en-US" dirty="0" err="1" smtClean="0"/>
              <a:t>java.rmi.Naming</a:t>
            </a:r>
            <a:r>
              <a:rPr lang="en-US" dirty="0" smtClean="0"/>
              <a:t> class uses the registry remote interface to provide URL based naming.</a:t>
            </a:r>
          </a:p>
          <a:p>
            <a:pPr marL="288925" algn="just"/>
            <a:r>
              <a:rPr lang="en-US" dirty="0" smtClean="0"/>
              <a:t>The REGISTRY_PORT is the default port of the registry.</a:t>
            </a:r>
          </a:p>
          <a:p>
            <a:pPr marL="288925" algn="just"/>
            <a:endParaRPr lang="en-US" dirty="0" smtClean="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5.8  RMI Registry</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graphicFrame>
        <p:nvGraphicFramePr>
          <p:cNvPr id="16" name="Diagram 15"/>
          <p:cNvGraphicFramePr/>
          <p:nvPr/>
        </p:nvGraphicFramePr>
        <p:xfrm>
          <a:off x="1600200" y="3352800"/>
          <a:ext cx="6096000" cy="330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13744263"/>
      </p:ext>
    </p:extLst>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078313"/>
          </a:xfrm>
          <a:prstGeom prst="rect">
            <a:avLst/>
          </a:prstGeom>
          <a:noFill/>
        </p:spPr>
        <p:txBody>
          <a:bodyPr wrap="square" rtlCol="0">
            <a:spAutoFit/>
          </a:bodyPr>
          <a:lstStyle/>
          <a:p>
            <a:pPr algn="just"/>
            <a:r>
              <a:rPr lang="en-US" b="1" dirty="0" smtClean="0">
                <a:solidFill>
                  <a:srgbClr val="C00000"/>
                </a:solidFill>
              </a:rPr>
              <a:t>A)  Registry Interface:</a:t>
            </a:r>
            <a:endParaRPr lang="en-US" dirty="0" smtClean="0">
              <a:solidFill>
                <a:srgbClr val="C00000"/>
              </a:solidFill>
            </a:endParaRPr>
          </a:p>
          <a:p>
            <a:pPr lvl="0"/>
            <a:r>
              <a:rPr lang="en-US" b="1" dirty="0" smtClean="0"/>
              <a:t>1)  Lookup Method :</a:t>
            </a:r>
            <a:endParaRPr lang="en-US" dirty="0" smtClean="0"/>
          </a:p>
          <a:p>
            <a:pPr marL="288925" algn="just"/>
            <a:r>
              <a:rPr lang="en-US" dirty="0" smtClean="0"/>
              <a:t>The lookup method returns the remote object bound to the specified name. The remote object implements a set of remote interfaces. Clients can cast the remote object to the expected remote interface (note that this cast can fail in the usual ways that casts can fail in the Java language).</a:t>
            </a:r>
          </a:p>
          <a:p>
            <a:pPr lvl="0" algn="just"/>
            <a:r>
              <a:rPr lang="en-US" b="1" dirty="0" smtClean="0"/>
              <a:t>2)  Bind Method:</a:t>
            </a:r>
            <a:endParaRPr lang="en-US" dirty="0" smtClean="0"/>
          </a:p>
          <a:p>
            <a:pPr marL="288925" algn="just"/>
            <a:r>
              <a:rPr lang="en-US" dirty="0" smtClean="0"/>
              <a:t>The bind method associates the name with the remote object, obj. If the name is already bound to an object the </a:t>
            </a:r>
            <a:r>
              <a:rPr lang="en-US" dirty="0" err="1" smtClean="0"/>
              <a:t>AlreadyBoundExcepton</a:t>
            </a:r>
            <a:r>
              <a:rPr lang="en-US" dirty="0" smtClean="0"/>
              <a:t> is thrown.</a:t>
            </a:r>
          </a:p>
          <a:p>
            <a:pPr lvl="0" algn="just"/>
            <a:r>
              <a:rPr lang="en-US" b="1" dirty="0" smtClean="0"/>
              <a:t>3)  Rebind Method:</a:t>
            </a:r>
            <a:endParaRPr lang="en-US" dirty="0" smtClean="0"/>
          </a:p>
          <a:p>
            <a:pPr marL="288925" algn="just"/>
            <a:r>
              <a:rPr lang="en-US" dirty="0" smtClean="0"/>
              <a:t>The rebind method associates the name with the remote object, obj. Any previous binding of the name is discarded.</a:t>
            </a:r>
          </a:p>
          <a:p>
            <a:pPr lvl="0" algn="just"/>
            <a:r>
              <a:rPr lang="en-US" b="1" dirty="0" smtClean="0"/>
              <a:t>4)  Unbind Method:</a:t>
            </a:r>
            <a:endParaRPr lang="en-US" dirty="0" smtClean="0"/>
          </a:p>
          <a:p>
            <a:pPr marL="288925" algn="just"/>
            <a:r>
              <a:rPr lang="en-US" dirty="0" smtClean="0"/>
              <a:t>The unbind method removes the binding between the name and the remote object, obj. If the name is not already bound to an object the </a:t>
            </a:r>
            <a:r>
              <a:rPr lang="en-US" dirty="0" err="1" smtClean="0"/>
              <a:t>NotBoundException</a:t>
            </a:r>
            <a:r>
              <a:rPr lang="en-US" dirty="0" smtClean="0"/>
              <a:t> is thrown.</a:t>
            </a:r>
          </a:p>
          <a:p>
            <a:pPr lvl="0" algn="just"/>
            <a:r>
              <a:rPr lang="en-US" b="1" dirty="0" smtClean="0"/>
              <a:t>5)  List Method:</a:t>
            </a:r>
            <a:endParaRPr lang="en-US" dirty="0" smtClean="0"/>
          </a:p>
          <a:p>
            <a:pPr marL="288925" algn="just"/>
            <a:r>
              <a:rPr lang="en-US" dirty="0" smtClean="0"/>
              <a:t>The list method returns an array of Strings containing a snapshot of the names bound in the registry. The return value contains a snapshot of the contents of the registry.</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5.8  RMI Registry</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3903896647"/>
      </p:ext>
    </p:extLst>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909310"/>
          </a:xfrm>
          <a:prstGeom prst="rect">
            <a:avLst/>
          </a:prstGeom>
          <a:noFill/>
        </p:spPr>
        <p:txBody>
          <a:bodyPr wrap="square" rtlCol="0">
            <a:spAutoFit/>
          </a:bodyPr>
          <a:lstStyle/>
          <a:p>
            <a:pPr marL="0" lvl="2"/>
            <a:r>
              <a:rPr lang="en-US" b="1" dirty="0" smtClean="0">
                <a:solidFill>
                  <a:srgbClr val="C00000"/>
                </a:solidFill>
              </a:rPr>
              <a:t>B)  The </a:t>
            </a:r>
            <a:r>
              <a:rPr lang="en-US" b="1" dirty="0" err="1" smtClean="0">
                <a:solidFill>
                  <a:srgbClr val="C00000"/>
                </a:solidFill>
              </a:rPr>
              <a:t>LocateRegistry</a:t>
            </a:r>
            <a:r>
              <a:rPr lang="en-US" b="1" dirty="0" smtClean="0">
                <a:solidFill>
                  <a:srgbClr val="C00000"/>
                </a:solidFill>
              </a:rPr>
              <a:t> Class:</a:t>
            </a:r>
            <a:endParaRPr lang="en-US" dirty="0" smtClean="0">
              <a:solidFill>
                <a:srgbClr val="C00000"/>
              </a:solidFill>
            </a:endParaRPr>
          </a:p>
          <a:p>
            <a:pPr marL="288925" algn="just"/>
            <a:r>
              <a:rPr lang="en-US" dirty="0" smtClean="0"/>
              <a:t>The class </a:t>
            </a:r>
            <a:r>
              <a:rPr lang="en-US" dirty="0" err="1" smtClean="0"/>
              <a:t>java.rmi.registry.LocateRegistry</a:t>
            </a:r>
            <a:r>
              <a:rPr lang="en-US" dirty="0" smtClean="0"/>
              <a:t> contains static methods that return a reference to a registry on the current host, current host at specified port, a specified host or at a particular port on a specified host. What is returned is the remote stub for the registry with the specified host and port information. No remote operations need be performed to obtain a reference (stub) for any registry on any host.</a:t>
            </a:r>
          </a:p>
          <a:p>
            <a:pPr marL="288925"/>
            <a:r>
              <a:rPr lang="en-US" dirty="0" smtClean="0"/>
              <a:t>package </a:t>
            </a:r>
            <a:r>
              <a:rPr lang="en-US" dirty="0" err="1" smtClean="0"/>
              <a:t>java.rmi.registry</a:t>
            </a:r>
            <a:r>
              <a:rPr lang="en-US" dirty="0" smtClean="0"/>
              <a:t>;</a:t>
            </a:r>
          </a:p>
          <a:p>
            <a:pPr marL="288925"/>
            <a:r>
              <a:rPr lang="en-US" dirty="0" smtClean="0"/>
              <a:t>public final class </a:t>
            </a:r>
            <a:r>
              <a:rPr lang="en-US" dirty="0" err="1" smtClean="0"/>
              <a:t>LocateRegistry</a:t>
            </a:r>
            <a:r>
              <a:rPr lang="en-US" dirty="0" smtClean="0"/>
              <a:t> {</a:t>
            </a:r>
          </a:p>
          <a:p>
            <a:r>
              <a:rPr lang="en-US" dirty="0" smtClean="0"/>
              <a:t>	public static Registry </a:t>
            </a:r>
            <a:r>
              <a:rPr lang="en-US" dirty="0" err="1" smtClean="0"/>
              <a:t>getRegistry</a:t>
            </a:r>
            <a:r>
              <a:rPr lang="en-US" dirty="0" smtClean="0"/>
              <a:t>()</a:t>
            </a:r>
          </a:p>
          <a:p>
            <a:r>
              <a:rPr lang="en-US" dirty="0" smtClean="0"/>
              <a:t>		throws </a:t>
            </a:r>
            <a:r>
              <a:rPr lang="en-US" dirty="0" err="1" smtClean="0"/>
              <a:t>java.rmi.RemoteException</a:t>
            </a:r>
            <a:r>
              <a:rPr lang="en-US" dirty="0" smtClean="0"/>
              <a:t>;</a:t>
            </a:r>
          </a:p>
          <a:p>
            <a:r>
              <a:rPr lang="en-US" dirty="0" smtClean="0"/>
              <a:t>	public static Registry </a:t>
            </a:r>
            <a:r>
              <a:rPr lang="en-US" dirty="0" err="1" smtClean="0"/>
              <a:t>getRegistry</a:t>
            </a:r>
            <a:r>
              <a:rPr lang="en-US" dirty="0" smtClean="0"/>
              <a:t>(</a:t>
            </a:r>
            <a:r>
              <a:rPr lang="en-US" dirty="0" err="1" smtClean="0"/>
              <a:t>int</a:t>
            </a:r>
            <a:r>
              <a:rPr lang="en-US" dirty="0" smtClean="0"/>
              <a:t> port)</a:t>
            </a:r>
          </a:p>
          <a:p>
            <a:r>
              <a:rPr lang="en-US" dirty="0" smtClean="0"/>
              <a:t>		throws </a:t>
            </a:r>
            <a:r>
              <a:rPr lang="en-US" dirty="0" err="1" smtClean="0"/>
              <a:t>java.rmi.RemoteException</a:t>
            </a:r>
            <a:r>
              <a:rPr lang="en-US" dirty="0" smtClean="0"/>
              <a:t>;</a:t>
            </a:r>
          </a:p>
          <a:p>
            <a:r>
              <a:rPr lang="en-US" dirty="0" smtClean="0"/>
              <a:t>	public static Registry </a:t>
            </a:r>
            <a:r>
              <a:rPr lang="en-US" dirty="0" err="1" smtClean="0"/>
              <a:t>getRegistry</a:t>
            </a:r>
            <a:r>
              <a:rPr lang="en-US" dirty="0" smtClean="0"/>
              <a:t>(String host)</a:t>
            </a:r>
          </a:p>
          <a:p>
            <a:r>
              <a:rPr lang="en-US" dirty="0" smtClean="0"/>
              <a:t>		throws </a:t>
            </a:r>
            <a:r>
              <a:rPr lang="en-US" dirty="0" err="1" smtClean="0"/>
              <a:t>java.rmi.RemoteException</a:t>
            </a:r>
            <a:r>
              <a:rPr lang="en-US" dirty="0" smtClean="0"/>
              <a:t>,</a:t>
            </a:r>
          </a:p>
          <a:p>
            <a:r>
              <a:rPr lang="en-US" dirty="0" smtClean="0"/>
              <a:t>		</a:t>
            </a:r>
            <a:r>
              <a:rPr lang="en-US" dirty="0" err="1" smtClean="0"/>
              <a:t>java.rmi.UnknownHostException</a:t>
            </a:r>
            <a:r>
              <a:rPr lang="en-US" dirty="0" smtClean="0"/>
              <a:t>;</a:t>
            </a:r>
          </a:p>
          <a:p>
            <a:r>
              <a:rPr lang="en-US" dirty="0" smtClean="0"/>
              <a:t>	public static Registry </a:t>
            </a:r>
            <a:r>
              <a:rPr lang="en-US" dirty="0" err="1" smtClean="0"/>
              <a:t>getRegistry</a:t>
            </a:r>
            <a:r>
              <a:rPr lang="en-US" dirty="0" smtClean="0"/>
              <a:t>(String host, </a:t>
            </a:r>
            <a:r>
              <a:rPr lang="en-US" dirty="0" err="1" smtClean="0"/>
              <a:t>int</a:t>
            </a:r>
            <a:r>
              <a:rPr lang="en-US" dirty="0" smtClean="0"/>
              <a:t> port)</a:t>
            </a:r>
          </a:p>
          <a:p>
            <a:r>
              <a:rPr lang="en-US" dirty="0" smtClean="0"/>
              <a:t>		throws </a:t>
            </a:r>
            <a:r>
              <a:rPr lang="en-US" dirty="0" err="1" smtClean="0"/>
              <a:t>java.rmi.RemoteException</a:t>
            </a:r>
            <a:r>
              <a:rPr lang="en-US" dirty="0" smtClean="0"/>
              <a:t>,</a:t>
            </a:r>
          </a:p>
          <a:p>
            <a:r>
              <a:rPr lang="en-US" dirty="0" smtClean="0"/>
              <a:t>		</a:t>
            </a:r>
            <a:r>
              <a:rPr lang="en-US" dirty="0" err="1" smtClean="0"/>
              <a:t>java.rmi.UnknownHostException</a:t>
            </a:r>
            <a:r>
              <a:rPr lang="en-US" dirty="0" smtClean="0"/>
              <a:t>;</a:t>
            </a:r>
          </a:p>
          <a:p>
            <a:r>
              <a:rPr lang="en-US" dirty="0" smtClean="0"/>
              <a:t>	public static Registry </a:t>
            </a:r>
            <a:r>
              <a:rPr lang="en-US" dirty="0" err="1" smtClean="0"/>
              <a:t>createRegistry</a:t>
            </a:r>
            <a:r>
              <a:rPr lang="en-US" dirty="0" smtClean="0"/>
              <a:t>(</a:t>
            </a:r>
            <a:r>
              <a:rPr lang="en-US" dirty="0" err="1" smtClean="0"/>
              <a:t>int</a:t>
            </a:r>
            <a:r>
              <a:rPr lang="en-US" dirty="0" smtClean="0"/>
              <a:t> port)</a:t>
            </a:r>
          </a:p>
          <a:p>
            <a:r>
              <a:rPr lang="en-US" dirty="0" smtClean="0"/>
              <a:t>		throws </a:t>
            </a:r>
            <a:r>
              <a:rPr lang="en-US" dirty="0" err="1" smtClean="0"/>
              <a:t>java.rmi.RemoteException</a:t>
            </a:r>
            <a:r>
              <a:rPr lang="en-US" dirty="0" smtClean="0"/>
              <a:t>;</a:t>
            </a:r>
          </a:p>
          <a:p>
            <a:r>
              <a:rPr lang="en-US" dirty="0" smtClean="0"/>
              <a:t>}</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5.8  RMI Registry</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4026570779"/>
      </p:ext>
    </p:extLst>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3970318"/>
          </a:xfrm>
          <a:prstGeom prst="rect">
            <a:avLst/>
          </a:prstGeom>
          <a:noFill/>
        </p:spPr>
        <p:txBody>
          <a:bodyPr wrap="square" rtlCol="0">
            <a:spAutoFit/>
          </a:bodyPr>
          <a:lstStyle/>
          <a:p>
            <a:pPr marL="0" lvl="2"/>
            <a:r>
              <a:rPr lang="en-US" b="1" dirty="0" smtClean="0">
                <a:solidFill>
                  <a:srgbClr val="C00000"/>
                </a:solidFill>
              </a:rPr>
              <a:t>B)  The </a:t>
            </a:r>
            <a:r>
              <a:rPr lang="en-US" b="1" dirty="0" err="1" smtClean="0">
                <a:solidFill>
                  <a:srgbClr val="C00000"/>
                </a:solidFill>
              </a:rPr>
              <a:t>RegistryHandler</a:t>
            </a:r>
            <a:r>
              <a:rPr lang="en-US" b="1" dirty="0" smtClean="0">
                <a:solidFill>
                  <a:srgbClr val="C00000"/>
                </a:solidFill>
              </a:rPr>
              <a:t> Interface:</a:t>
            </a:r>
            <a:endParaRPr lang="en-US" dirty="0" smtClean="0">
              <a:solidFill>
                <a:srgbClr val="C00000"/>
              </a:solidFill>
            </a:endParaRPr>
          </a:p>
          <a:p>
            <a:pPr marL="288925"/>
            <a:r>
              <a:rPr lang="en-US" dirty="0" smtClean="0"/>
              <a:t>The interface </a:t>
            </a:r>
            <a:r>
              <a:rPr lang="en-US" dirty="0" err="1" smtClean="0"/>
              <a:t>RegistryHandler</a:t>
            </a:r>
            <a:r>
              <a:rPr lang="en-US" dirty="0" smtClean="0"/>
              <a:t> is used to interface to the private implementation.</a:t>
            </a:r>
          </a:p>
          <a:p>
            <a:pPr marL="288925"/>
            <a:r>
              <a:rPr lang="en-US" dirty="0" smtClean="0"/>
              <a:t>package </a:t>
            </a:r>
            <a:r>
              <a:rPr lang="en-US" dirty="0" err="1" smtClean="0"/>
              <a:t>java.rmi.registry</a:t>
            </a:r>
            <a:r>
              <a:rPr lang="en-US" dirty="0" smtClean="0"/>
              <a:t>;</a:t>
            </a:r>
          </a:p>
          <a:p>
            <a:pPr marL="288925"/>
            <a:r>
              <a:rPr lang="en-US" dirty="0" smtClean="0"/>
              <a:t>public interface </a:t>
            </a:r>
            <a:r>
              <a:rPr lang="en-US" dirty="0" err="1" smtClean="0"/>
              <a:t>RegistryHandler</a:t>
            </a:r>
            <a:r>
              <a:rPr lang="en-US" dirty="0" smtClean="0"/>
              <a:t> {</a:t>
            </a:r>
          </a:p>
          <a:p>
            <a:r>
              <a:rPr lang="en-US" dirty="0" smtClean="0"/>
              <a:t>	Registry </a:t>
            </a:r>
            <a:r>
              <a:rPr lang="en-US" dirty="0" err="1" smtClean="0"/>
              <a:t>registryStub</a:t>
            </a:r>
            <a:r>
              <a:rPr lang="en-US" dirty="0" smtClean="0"/>
              <a:t>(String host, </a:t>
            </a:r>
            <a:r>
              <a:rPr lang="en-US" dirty="0" err="1" smtClean="0"/>
              <a:t>int</a:t>
            </a:r>
            <a:r>
              <a:rPr lang="en-US" dirty="0" smtClean="0"/>
              <a:t> port)</a:t>
            </a:r>
          </a:p>
          <a:p>
            <a:r>
              <a:rPr lang="en-US" dirty="0" smtClean="0"/>
              <a:t>		throws </a:t>
            </a:r>
            <a:r>
              <a:rPr lang="en-US" dirty="0" err="1" smtClean="0"/>
              <a:t>java.rmi.RemoteException</a:t>
            </a:r>
            <a:r>
              <a:rPr lang="en-US" dirty="0" smtClean="0"/>
              <a:t>, </a:t>
            </a:r>
          </a:p>
          <a:p>
            <a:r>
              <a:rPr lang="en-US" dirty="0" smtClean="0"/>
              <a:t>		</a:t>
            </a:r>
            <a:r>
              <a:rPr lang="en-US" dirty="0" err="1" smtClean="0"/>
              <a:t>java.rmi.UnknownHostException</a:t>
            </a:r>
            <a:r>
              <a:rPr lang="en-US" dirty="0" smtClean="0"/>
              <a:t>;</a:t>
            </a:r>
          </a:p>
          <a:p>
            <a:r>
              <a:rPr lang="en-US" dirty="0" smtClean="0"/>
              <a:t>	Registry </a:t>
            </a:r>
            <a:r>
              <a:rPr lang="en-US" dirty="0" err="1" smtClean="0"/>
              <a:t>registryImpl</a:t>
            </a:r>
            <a:r>
              <a:rPr lang="en-US" dirty="0" smtClean="0"/>
              <a:t>(</a:t>
            </a:r>
            <a:r>
              <a:rPr lang="en-US" dirty="0" err="1" smtClean="0"/>
              <a:t>int</a:t>
            </a:r>
            <a:r>
              <a:rPr lang="en-US" dirty="0" smtClean="0"/>
              <a:t> port) </a:t>
            </a:r>
          </a:p>
          <a:p>
            <a:r>
              <a:rPr lang="en-US" dirty="0" smtClean="0"/>
              <a:t>		throws </a:t>
            </a:r>
            <a:r>
              <a:rPr lang="en-US" dirty="0" err="1" smtClean="0"/>
              <a:t>java.rmi.RemoteException</a:t>
            </a:r>
            <a:r>
              <a:rPr lang="en-US" dirty="0" smtClean="0"/>
              <a:t>;</a:t>
            </a:r>
          </a:p>
          <a:p>
            <a:pPr marL="288925"/>
            <a:r>
              <a:rPr lang="en-US" dirty="0" smtClean="0"/>
              <a:t>}</a:t>
            </a:r>
          </a:p>
          <a:p>
            <a:r>
              <a:rPr lang="en-US" dirty="0" smtClean="0"/>
              <a:t> </a:t>
            </a:r>
          </a:p>
          <a:p>
            <a:pPr marL="288925" algn="just"/>
            <a:r>
              <a:rPr lang="en-US" dirty="0" smtClean="0"/>
              <a:t>The method </a:t>
            </a:r>
            <a:r>
              <a:rPr lang="en-US" dirty="0" err="1" smtClean="0"/>
              <a:t>registryStub</a:t>
            </a:r>
            <a:r>
              <a:rPr lang="en-US" dirty="0" smtClean="0"/>
              <a:t> returns a stub for contacting a remote registry on the specified host and port. The method </a:t>
            </a:r>
            <a:r>
              <a:rPr lang="en-US" dirty="0" err="1" smtClean="0"/>
              <a:t>registryImpl</a:t>
            </a:r>
            <a:r>
              <a:rPr lang="en-US" dirty="0" smtClean="0"/>
              <a:t> constructs and exports a Registry on the specified port. The port must be non-zero.</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5.8  RMI Registry</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2302967359"/>
      </p:ext>
    </p:extLst>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524315"/>
          </a:xfrm>
          <a:prstGeom prst="rect">
            <a:avLst/>
          </a:prstGeom>
          <a:noFill/>
        </p:spPr>
        <p:txBody>
          <a:bodyPr wrap="square" rtlCol="0">
            <a:spAutoFit/>
          </a:bodyPr>
          <a:lstStyle/>
          <a:p>
            <a:pPr algn="just"/>
            <a:r>
              <a:rPr lang="en-US" dirty="0" smtClean="0"/>
              <a:t>In the following example, we have followed all the 6 steps used to set up RMI application. The client application need only two files, remote interface and client application. In the </a:t>
            </a:r>
            <a:r>
              <a:rPr lang="en-US" dirty="0" err="1" smtClean="0"/>
              <a:t>rmi</a:t>
            </a:r>
            <a:r>
              <a:rPr lang="en-US" dirty="0" smtClean="0"/>
              <a:t> application, both client and server interacts with the remote interface. The client application invokes methods on the proxy object, RMI sends the request to the remote JVM. The return value is sent back to the proxy object and then to the client application.</a:t>
            </a:r>
          </a:p>
          <a:p>
            <a:pPr lvl="0"/>
            <a:endParaRPr lang="en-US" b="1" dirty="0" smtClean="0"/>
          </a:p>
          <a:p>
            <a:pPr lvl="0"/>
            <a:r>
              <a:rPr lang="en-US" b="1" dirty="0" smtClean="0"/>
              <a:t>a)  Create the Remote Interface:</a:t>
            </a:r>
            <a:endParaRPr lang="en-US" dirty="0" smtClean="0"/>
          </a:p>
          <a:p>
            <a:pPr marL="288925" algn="just"/>
            <a:r>
              <a:rPr lang="en-US" dirty="0" smtClean="0"/>
              <a:t>For creating the remote interface, extend the Remote interface and declare the </a:t>
            </a:r>
            <a:r>
              <a:rPr lang="en-US" dirty="0" err="1" smtClean="0"/>
              <a:t>RemoteException</a:t>
            </a:r>
            <a:r>
              <a:rPr lang="en-US" dirty="0" smtClean="0"/>
              <a:t> with all the methods of the remote interface. Here, we are creating a remote interface that extends the Remote interface. There is only one method named add() and it declares </a:t>
            </a:r>
            <a:r>
              <a:rPr lang="en-US" dirty="0" err="1" smtClean="0"/>
              <a:t>RemoteException</a:t>
            </a:r>
            <a:r>
              <a:rPr lang="en-US" dirty="0" smtClean="0"/>
              <a:t>.</a:t>
            </a:r>
          </a:p>
          <a:p>
            <a:pPr marL="288925" algn="just"/>
            <a:r>
              <a:rPr lang="en-US" dirty="0" smtClean="0"/>
              <a:t>import java.rmi.*;  </a:t>
            </a:r>
          </a:p>
          <a:p>
            <a:pPr marL="288925" algn="just"/>
            <a:r>
              <a:rPr lang="en-US" dirty="0" smtClean="0"/>
              <a:t>public interface Adder extends Remote{  </a:t>
            </a:r>
          </a:p>
          <a:p>
            <a:pPr marL="288925" algn="just"/>
            <a:r>
              <a:rPr lang="en-US" dirty="0" smtClean="0"/>
              <a:t>public </a:t>
            </a:r>
            <a:r>
              <a:rPr lang="en-US" dirty="0" err="1" smtClean="0"/>
              <a:t>int</a:t>
            </a:r>
            <a:r>
              <a:rPr lang="en-US" dirty="0" smtClean="0"/>
              <a:t> add(</a:t>
            </a:r>
            <a:r>
              <a:rPr lang="en-US" dirty="0" err="1" smtClean="0"/>
              <a:t>int</a:t>
            </a:r>
            <a:r>
              <a:rPr lang="en-US" dirty="0" smtClean="0"/>
              <a:t> </a:t>
            </a:r>
            <a:r>
              <a:rPr lang="en-US" dirty="0" err="1" smtClean="0"/>
              <a:t>x,int</a:t>
            </a:r>
            <a:r>
              <a:rPr lang="en-US" dirty="0" smtClean="0"/>
              <a:t> y)throws </a:t>
            </a:r>
            <a:r>
              <a:rPr lang="en-US" dirty="0" err="1" smtClean="0"/>
              <a:t>RemoteException</a:t>
            </a:r>
            <a:r>
              <a:rPr lang="en-US" dirty="0" smtClean="0"/>
              <a:t>;  </a:t>
            </a:r>
          </a:p>
          <a:p>
            <a:pPr marL="288925" algn="just"/>
            <a:r>
              <a:rPr lang="en-US" dirty="0" smtClean="0"/>
              <a:t>}  </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5.9  Setting Up RMI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3263949607"/>
      </p:ext>
    </p:extLst>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524315"/>
          </a:xfrm>
          <a:prstGeom prst="rect">
            <a:avLst/>
          </a:prstGeom>
          <a:noFill/>
        </p:spPr>
        <p:txBody>
          <a:bodyPr wrap="square" rtlCol="0">
            <a:spAutoFit/>
          </a:bodyPr>
          <a:lstStyle/>
          <a:p>
            <a:pPr lvl="0"/>
            <a:r>
              <a:rPr lang="en-US" b="1" dirty="0" smtClean="0"/>
              <a:t>b)  Provide the Implementation of the Remote Interface:</a:t>
            </a:r>
            <a:endParaRPr lang="en-US" dirty="0" smtClean="0"/>
          </a:p>
          <a:p>
            <a:pPr marL="288925"/>
            <a:r>
              <a:rPr lang="en-US" dirty="0" smtClean="0"/>
              <a:t>Now provide the implementation of the remote interface. For providing the implementation of the Remote interface, we need to </a:t>
            </a:r>
          </a:p>
          <a:p>
            <a:pPr marL="577850" lvl="0" indent="-288925">
              <a:buFont typeface="Wingdings" pitchFamily="2" charset="2"/>
              <a:buChar char="§"/>
            </a:pPr>
            <a:r>
              <a:rPr lang="en-US" dirty="0" smtClean="0"/>
              <a:t>Either extend the </a:t>
            </a:r>
            <a:r>
              <a:rPr lang="en-US" dirty="0" err="1" smtClean="0"/>
              <a:t>UnicastRemoteObject</a:t>
            </a:r>
            <a:r>
              <a:rPr lang="en-US" dirty="0" smtClean="0"/>
              <a:t> class,</a:t>
            </a:r>
          </a:p>
          <a:p>
            <a:pPr marL="577850" lvl="0" indent="-288925">
              <a:buFont typeface="Wingdings" pitchFamily="2" charset="2"/>
              <a:buChar char="§"/>
            </a:pPr>
            <a:r>
              <a:rPr lang="en-US" dirty="0" smtClean="0"/>
              <a:t>Or use the </a:t>
            </a:r>
            <a:r>
              <a:rPr lang="en-US" dirty="0" err="1" smtClean="0"/>
              <a:t>exportObject</a:t>
            </a:r>
            <a:r>
              <a:rPr lang="en-US" dirty="0" smtClean="0"/>
              <a:t>() method of the </a:t>
            </a:r>
            <a:r>
              <a:rPr lang="en-US" dirty="0" err="1" smtClean="0"/>
              <a:t>UnicastRemoteObject</a:t>
            </a:r>
            <a:r>
              <a:rPr lang="en-US" dirty="0" smtClean="0"/>
              <a:t> class</a:t>
            </a:r>
          </a:p>
          <a:p>
            <a:pPr marL="288925"/>
            <a:r>
              <a:rPr lang="en-US" dirty="0" smtClean="0"/>
              <a:t>In case, you extend the </a:t>
            </a:r>
            <a:r>
              <a:rPr lang="en-US" dirty="0" err="1" smtClean="0"/>
              <a:t>UnicastRemoteObject</a:t>
            </a:r>
            <a:r>
              <a:rPr lang="en-US" dirty="0" smtClean="0"/>
              <a:t> class, you must define a constructor that declares </a:t>
            </a:r>
            <a:r>
              <a:rPr lang="en-US" dirty="0" err="1" smtClean="0"/>
              <a:t>RemoteException</a:t>
            </a:r>
            <a:r>
              <a:rPr lang="en-US" dirty="0" smtClean="0"/>
              <a:t>.</a:t>
            </a:r>
          </a:p>
          <a:p>
            <a:pPr marL="288925"/>
            <a:r>
              <a:rPr lang="en-US" dirty="0" smtClean="0"/>
              <a:t>import java.rmi.*;  </a:t>
            </a:r>
          </a:p>
          <a:p>
            <a:pPr marL="288925"/>
            <a:r>
              <a:rPr lang="en-US" dirty="0" smtClean="0"/>
              <a:t>import </a:t>
            </a:r>
            <a:r>
              <a:rPr lang="en-US" dirty="0" err="1" smtClean="0"/>
              <a:t>java.rmi.server</a:t>
            </a:r>
            <a:r>
              <a:rPr lang="en-US" dirty="0" smtClean="0"/>
              <a:t>.*;  </a:t>
            </a:r>
          </a:p>
          <a:p>
            <a:pPr marL="288925"/>
            <a:r>
              <a:rPr lang="en-US" dirty="0" smtClean="0"/>
              <a:t>public class </a:t>
            </a:r>
            <a:r>
              <a:rPr lang="en-US" dirty="0" err="1" smtClean="0"/>
              <a:t>AdderRemote</a:t>
            </a:r>
            <a:r>
              <a:rPr lang="en-US" dirty="0" smtClean="0"/>
              <a:t> extends </a:t>
            </a:r>
            <a:r>
              <a:rPr lang="en-US" dirty="0" err="1" smtClean="0"/>
              <a:t>UnicastRemoteObject</a:t>
            </a:r>
            <a:r>
              <a:rPr lang="en-US" dirty="0" smtClean="0"/>
              <a:t> implements Adder{  </a:t>
            </a:r>
          </a:p>
          <a:p>
            <a:pPr marL="288925"/>
            <a:r>
              <a:rPr lang="en-US" dirty="0" err="1" smtClean="0"/>
              <a:t>AdderRemote</a:t>
            </a:r>
            <a:r>
              <a:rPr lang="en-US" dirty="0" smtClean="0"/>
              <a:t>()throws </a:t>
            </a:r>
            <a:r>
              <a:rPr lang="en-US" dirty="0" err="1" smtClean="0"/>
              <a:t>RemoteException</a:t>
            </a:r>
            <a:r>
              <a:rPr lang="en-US" dirty="0" smtClean="0"/>
              <a:t>{  </a:t>
            </a:r>
          </a:p>
          <a:p>
            <a:pPr marL="288925"/>
            <a:r>
              <a:rPr lang="en-US" dirty="0" smtClean="0"/>
              <a:t>super();  </a:t>
            </a:r>
          </a:p>
          <a:p>
            <a:pPr marL="288925"/>
            <a:r>
              <a:rPr lang="en-US" dirty="0" smtClean="0"/>
              <a:t>}  </a:t>
            </a:r>
          </a:p>
          <a:p>
            <a:pPr marL="288925"/>
            <a:r>
              <a:rPr lang="en-US" dirty="0" smtClean="0"/>
              <a:t>public </a:t>
            </a:r>
            <a:r>
              <a:rPr lang="en-US" dirty="0" err="1" smtClean="0"/>
              <a:t>int</a:t>
            </a:r>
            <a:r>
              <a:rPr lang="en-US" dirty="0" smtClean="0"/>
              <a:t> add(</a:t>
            </a:r>
            <a:r>
              <a:rPr lang="en-US" dirty="0" err="1" smtClean="0"/>
              <a:t>int</a:t>
            </a:r>
            <a:r>
              <a:rPr lang="en-US" dirty="0" smtClean="0"/>
              <a:t> </a:t>
            </a:r>
            <a:r>
              <a:rPr lang="en-US" dirty="0" err="1" smtClean="0"/>
              <a:t>x,int</a:t>
            </a:r>
            <a:r>
              <a:rPr lang="en-US" dirty="0" smtClean="0"/>
              <a:t> y){return </a:t>
            </a:r>
            <a:r>
              <a:rPr lang="en-US" dirty="0" err="1" smtClean="0"/>
              <a:t>x+y</a:t>
            </a:r>
            <a:r>
              <a:rPr lang="en-US" dirty="0" smtClean="0"/>
              <a:t>;}  </a:t>
            </a:r>
          </a:p>
          <a:p>
            <a:pPr marL="288925"/>
            <a:r>
              <a:rPr lang="en-US" dirty="0" smtClean="0"/>
              <a:t>} </a:t>
            </a:r>
          </a:p>
          <a:p>
            <a:pPr algn="just"/>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5.9  Setting Up RMI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1712135199"/>
      </p:ext>
    </p:extLst>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909310"/>
          </a:xfrm>
          <a:prstGeom prst="rect">
            <a:avLst/>
          </a:prstGeom>
          <a:noFill/>
        </p:spPr>
        <p:txBody>
          <a:bodyPr wrap="square" rtlCol="0">
            <a:spAutoFit/>
          </a:bodyPr>
          <a:lstStyle/>
          <a:p>
            <a:pPr lvl="0"/>
            <a:r>
              <a:rPr lang="en-US" b="1" dirty="0" smtClean="0"/>
              <a:t>c)  Create the Stub and Skeleton Objects using the </a:t>
            </a:r>
            <a:r>
              <a:rPr lang="en-US" b="1" dirty="0" err="1" smtClean="0"/>
              <a:t>rmic</a:t>
            </a:r>
            <a:r>
              <a:rPr lang="en-US" b="1" dirty="0" smtClean="0"/>
              <a:t> Tool:</a:t>
            </a:r>
            <a:endParaRPr lang="en-US" dirty="0" smtClean="0"/>
          </a:p>
          <a:p>
            <a:pPr marL="288925" algn="just"/>
            <a:r>
              <a:rPr lang="en-US" dirty="0" smtClean="0"/>
              <a:t>Next step is to create stub and skeleton objects using the </a:t>
            </a:r>
            <a:r>
              <a:rPr lang="en-US" dirty="0" err="1" smtClean="0"/>
              <a:t>rmi</a:t>
            </a:r>
            <a:r>
              <a:rPr lang="en-US" dirty="0" smtClean="0"/>
              <a:t> compiler. The </a:t>
            </a:r>
            <a:r>
              <a:rPr lang="en-US" dirty="0" err="1" smtClean="0"/>
              <a:t>rmic</a:t>
            </a:r>
            <a:r>
              <a:rPr lang="en-US" dirty="0" smtClean="0"/>
              <a:t> tool invokes the RMI compiler and creates stub and skeleton objects.</a:t>
            </a:r>
          </a:p>
          <a:p>
            <a:pPr marL="288925" algn="just"/>
            <a:r>
              <a:rPr lang="en-US" dirty="0" err="1" smtClean="0"/>
              <a:t>rmic</a:t>
            </a:r>
            <a:r>
              <a:rPr lang="en-US" dirty="0" smtClean="0"/>
              <a:t> </a:t>
            </a:r>
            <a:r>
              <a:rPr lang="en-US" dirty="0" err="1" smtClean="0"/>
              <a:t>AdderRemote</a:t>
            </a:r>
            <a:r>
              <a:rPr lang="en-US" dirty="0" smtClean="0"/>
              <a:t>  </a:t>
            </a:r>
          </a:p>
          <a:p>
            <a:r>
              <a:rPr lang="en-US" dirty="0" smtClean="0"/>
              <a:t> </a:t>
            </a:r>
          </a:p>
          <a:p>
            <a:pPr lvl="0"/>
            <a:r>
              <a:rPr lang="en-US" b="1" dirty="0" smtClean="0"/>
              <a:t>d)  Start the Registry Service by the </a:t>
            </a:r>
            <a:r>
              <a:rPr lang="en-US" b="1" dirty="0" err="1" smtClean="0"/>
              <a:t>rmiregistry</a:t>
            </a:r>
            <a:r>
              <a:rPr lang="en-US" b="1" dirty="0" smtClean="0"/>
              <a:t> Tool:</a:t>
            </a:r>
            <a:endParaRPr lang="en-US" dirty="0" smtClean="0"/>
          </a:p>
          <a:p>
            <a:pPr marL="288925" algn="just"/>
            <a:r>
              <a:rPr lang="en-US" dirty="0" smtClean="0"/>
              <a:t>Now start the registry service by using the </a:t>
            </a:r>
            <a:r>
              <a:rPr lang="en-US" dirty="0" err="1" smtClean="0"/>
              <a:t>rmiregistry</a:t>
            </a:r>
            <a:r>
              <a:rPr lang="en-US" dirty="0" smtClean="0"/>
              <a:t> tool. If you don't specify the port number, it uses a default port number. In this example, we are using the port number 5000.</a:t>
            </a:r>
          </a:p>
          <a:p>
            <a:pPr marL="288925" algn="just"/>
            <a:r>
              <a:rPr lang="en-US" dirty="0" err="1" smtClean="0"/>
              <a:t>rmiregistry</a:t>
            </a:r>
            <a:r>
              <a:rPr lang="en-US" dirty="0" smtClean="0"/>
              <a:t> 5000  </a:t>
            </a:r>
          </a:p>
          <a:p>
            <a:pPr algn="just"/>
            <a:endParaRPr lang="en-US" dirty="0" smtClean="0"/>
          </a:p>
          <a:p>
            <a:pPr lvl="0"/>
            <a:r>
              <a:rPr lang="en-US" b="1" dirty="0" smtClean="0"/>
              <a:t>e)  Create and Run the Server Application:</a:t>
            </a:r>
            <a:endParaRPr lang="en-US" dirty="0" smtClean="0"/>
          </a:p>
          <a:p>
            <a:pPr marL="288925" algn="just"/>
            <a:r>
              <a:rPr lang="en-US" dirty="0" smtClean="0"/>
              <a:t>Now </a:t>
            </a:r>
            <a:r>
              <a:rPr lang="en-US" dirty="0" err="1" smtClean="0"/>
              <a:t>rmi</a:t>
            </a:r>
            <a:r>
              <a:rPr lang="en-US" dirty="0" smtClean="0"/>
              <a:t> services need to be hosted in a server process. The Naming class provides methods to get and store the remote object. The Naming class provides 5 methods.</a:t>
            </a:r>
          </a:p>
          <a:p>
            <a:pPr lvl="0"/>
            <a:r>
              <a:rPr lang="en-US" b="1" dirty="0" smtClean="0"/>
              <a:t>1)  public static </a:t>
            </a:r>
            <a:r>
              <a:rPr lang="en-US" b="1" dirty="0" err="1" smtClean="0"/>
              <a:t>java.rmi.Remote</a:t>
            </a:r>
            <a:r>
              <a:rPr lang="en-US" b="1" dirty="0" smtClean="0"/>
              <a:t> lookup(</a:t>
            </a:r>
            <a:r>
              <a:rPr lang="en-US" b="1" dirty="0" err="1" smtClean="0"/>
              <a:t>java.lang.String</a:t>
            </a:r>
            <a:r>
              <a:rPr lang="en-US" b="1" dirty="0" smtClean="0"/>
              <a:t>) throws</a:t>
            </a:r>
            <a:endParaRPr lang="en-US" dirty="0" smtClean="0"/>
          </a:p>
          <a:p>
            <a:pPr marL="288925"/>
            <a:r>
              <a:rPr lang="en-US" b="1" dirty="0" err="1" smtClean="0"/>
              <a:t>java.rmi.NotBoundException</a:t>
            </a:r>
            <a:r>
              <a:rPr lang="en-US" b="1" dirty="0" smtClean="0"/>
              <a:t>, </a:t>
            </a:r>
            <a:r>
              <a:rPr lang="en-US" b="1" dirty="0" err="1" smtClean="0"/>
              <a:t>java.net.MalformedURLException</a:t>
            </a:r>
            <a:r>
              <a:rPr lang="en-US" b="1" dirty="0" smtClean="0"/>
              <a:t>,</a:t>
            </a:r>
            <a:endParaRPr lang="en-US" dirty="0" smtClean="0"/>
          </a:p>
          <a:p>
            <a:pPr marL="288925"/>
            <a:r>
              <a:rPr lang="en-US" b="1" dirty="0" err="1" smtClean="0"/>
              <a:t>java.rmi.RemoteException</a:t>
            </a:r>
            <a:r>
              <a:rPr lang="en-US" b="1" dirty="0" smtClean="0"/>
              <a:t>;</a:t>
            </a:r>
            <a:endParaRPr lang="en-US" dirty="0" smtClean="0"/>
          </a:p>
          <a:p>
            <a:pPr marL="288925"/>
            <a:r>
              <a:rPr lang="en-US" dirty="0" smtClean="0"/>
              <a:t>It returns the reference of the remote object.</a:t>
            </a:r>
          </a:p>
          <a:p>
            <a:pPr lvl="0"/>
            <a:r>
              <a:rPr lang="en-US" b="1" dirty="0" smtClean="0"/>
              <a:t>2)  public static void bind(</a:t>
            </a:r>
            <a:r>
              <a:rPr lang="en-US" b="1" dirty="0" err="1" smtClean="0"/>
              <a:t>java.lang.String</a:t>
            </a:r>
            <a:r>
              <a:rPr lang="en-US" b="1" dirty="0" smtClean="0"/>
              <a:t>, </a:t>
            </a:r>
            <a:r>
              <a:rPr lang="en-US" b="1" dirty="0" err="1" smtClean="0"/>
              <a:t>java.rmi.Remote</a:t>
            </a:r>
            <a:r>
              <a:rPr lang="en-US" b="1" dirty="0" smtClean="0"/>
              <a:t>) throws</a:t>
            </a:r>
            <a:endParaRPr lang="en-US" dirty="0" smtClean="0"/>
          </a:p>
          <a:p>
            <a:pPr marL="288925"/>
            <a:r>
              <a:rPr lang="en-US" b="1" dirty="0" err="1" smtClean="0"/>
              <a:t>java.rmi.AlreadyBoundException</a:t>
            </a:r>
            <a:r>
              <a:rPr lang="en-US" b="1" dirty="0" smtClean="0"/>
              <a:t>, </a:t>
            </a:r>
            <a:r>
              <a:rPr lang="en-US" b="1" dirty="0" err="1" smtClean="0"/>
              <a:t>java.net.MalformedURLException</a:t>
            </a:r>
            <a:r>
              <a:rPr lang="en-US" b="1" dirty="0" smtClean="0"/>
              <a:t>,</a:t>
            </a:r>
            <a:endParaRPr lang="en-US" dirty="0" smtClean="0"/>
          </a:p>
          <a:p>
            <a:pPr marL="288925"/>
            <a:r>
              <a:rPr lang="en-US" b="1" dirty="0" err="1" smtClean="0"/>
              <a:t>java.rmi.RemoteException</a:t>
            </a:r>
            <a:r>
              <a:rPr lang="en-US" b="1" dirty="0" smtClean="0"/>
              <a:t>;</a:t>
            </a:r>
            <a:endParaRPr lang="en-US" dirty="0" smtClean="0"/>
          </a:p>
          <a:p>
            <a:pPr marL="288925"/>
            <a:r>
              <a:rPr lang="en-US" dirty="0" smtClean="0"/>
              <a:t>It binds the remote object with the given name.</a:t>
            </a: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5.9  Setting Up RMI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1741069418"/>
      </p:ext>
    </p:extLst>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632311"/>
          </a:xfrm>
          <a:prstGeom prst="rect">
            <a:avLst/>
          </a:prstGeom>
          <a:noFill/>
        </p:spPr>
        <p:txBody>
          <a:bodyPr wrap="square" rtlCol="0">
            <a:spAutoFit/>
          </a:bodyPr>
          <a:lstStyle/>
          <a:p>
            <a:pPr lvl="0"/>
            <a:r>
              <a:rPr lang="en-US" b="1" dirty="0" smtClean="0"/>
              <a:t>e)  Create and Run the Server Application:</a:t>
            </a:r>
            <a:endParaRPr lang="en-US" dirty="0" smtClean="0"/>
          </a:p>
          <a:p>
            <a:pPr lvl="0"/>
            <a:r>
              <a:rPr lang="en-US" b="1" dirty="0" smtClean="0"/>
              <a:t>4)  public static void unbind(</a:t>
            </a:r>
            <a:r>
              <a:rPr lang="en-US" b="1" dirty="0" err="1" smtClean="0"/>
              <a:t>java.lang.String</a:t>
            </a:r>
            <a:r>
              <a:rPr lang="en-US" b="1" dirty="0" smtClean="0"/>
              <a:t>) throws </a:t>
            </a:r>
            <a:r>
              <a:rPr lang="en-US" b="1" dirty="0" err="1" smtClean="0"/>
              <a:t>java.rmi.RemoteException</a:t>
            </a:r>
            <a:r>
              <a:rPr lang="en-US" b="1" dirty="0" smtClean="0"/>
              <a:t>, </a:t>
            </a:r>
            <a:endParaRPr lang="en-US" dirty="0" smtClean="0"/>
          </a:p>
          <a:p>
            <a:pPr marL="288925"/>
            <a:r>
              <a:rPr lang="en-US" b="1" dirty="0" err="1" smtClean="0"/>
              <a:t>java.rmi.NotBoundException</a:t>
            </a:r>
            <a:r>
              <a:rPr lang="en-US" b="1" dirty="0" smtClean="0"/>
              <a:t>, </a:t>
            </a:r>
            <a:r>
              <a:rPr lang="en-US" b="1" dirty="0" err="1" smtClean="0"/>
              <a:t>java.net.MalformedURLException</a:t>
            </a:r>
            <a:r>
              <a:rPr lang="en-US" b="1" dirty="0" smtClean="0"/>
              <a:t>;</a:t>
            </a:r>
            <a:endParaRPr lang="en-US" dirty="0" smtClean="0"/>
          </a:p>
          <a:p>
            <a:pPr marL="288925"/>
            <a:r>
              <a:rPr lang="en-US" dirty="0" smtClean="0"/>
              <a:t>It destroys the remote object which is bound with the given name.</a:t>
            </a:r>
          </a:p>
          <a:p>
            <a:pPr marL="288925" lvl="0"/>
            <a:r>
              <a:rPr lang="en-US" b="1" dirty="0" smtClean="0"/>
              <a:t>5)  public static void rebind(</a:t>
            </a:r>
            <a:r>
              <a:rPr lang="en-US" b="1" dirty="0" err="1" smtClean="0"/>
              <a:t>java.lang.String</a:t>
            </a:r>
            <a:r>
              <a:rPr lang="en-US" b="1" dirty="0" smtClean="0"/>
              <a:t>, </a:t>
            </a:r>
            <a:r>
              <a:rPr lang="en-US" b="1" dirty="0" err="1" smtClean="0"/>
              <a:t>java.rmi.Remote</a:t>
            </a:r>
            <a:r>
              <a:rPr lang="en-US" b="1" dirty="0" smtClean="0"/>
              <a:t>) throws </a:t>
            </a:r>
            <a:r>
              <a:rPr lang="en-US" b="1" dirty="0" err="1" smtClean="0"/>
              <a:t>java.rmi.RemoteException</a:t>
            </a:r>
            <a:r>
              <a:rPr lang="en-US" b="1" dirty="0" smtClean="0"/>
              <a:t>, </a:t>
            </a:r>
            <a:r>
              <a:rPr lang="en-US" b="1" dirty="0" err="1" smtClean="0"/>
              <a:t>java.net.MalformedURLException</a:t>
            </a:r>
            <a:r>
              <a:rPr lang="en-US" b="1" dirty="0" smtClean="0"/>
              <a:t>;</a:t>
            </a:r>
            <a:endParaRPr lang="en-US" dirty="0" smtClean="0"/>
          </a:p>
          <a:p>
            <a:pPr marL="288925"/>
            <a:r>
              <a:rPr lang="en-US" dirty="0" smtClean="0"/>
              <a:t>It binds the remote object to the new name.</a:t>
            </a:r>
          </a:p>
          <a:p>
            <a:pPr lvl="0"/>
            <a:r>
              <a:rPr lang="en-US" b="1" dirty="0" smtClean="0"/>
              <a:t>6)  public static </a:t>
            </a:r>
            <a:r>
              <a:rPr lang="en-US" b="1" dirty="0" err="1" smtClean="0"/>
              <a:t>java.lang.String</a:t>
            </a:r>
            <a:r>
              <a:rPr lang="en-US" b="1" dirty="0" smtClean="0"/>
              <a:t>[] list(</a:t>
            </a:r>
            <a:r>
              <a:rPr lang="en-US" b="1" dirty="0" err="1" smtClean="0"/>
              <a:t>java.lang.String</a:t>
            </a:r>
            <a:r>
              <a:rPr lang="en-US" b="1" dirty="0" smtClean="0"/>
              <a:t>) throws</a:t>
            </a:r>
            <a:endParaRPr lang="en-US" dirty="0" smtClean="0"/>
          </a:p>
          <a:p>
            <a:pPr marL="288925"/>
            <a:r>
              <a:rPr lang="en-US" b="1" dirty="0" err="1" smtClean="0"/>
              <a:t>java.rmi.RemoteException</a:t>
            </a:r>
            <a:r>
              <a:rPr lang="en-US" b="1" dirty="0" smtClean="0"/>
              <a:t>, </a:t>
            </a:r>
            <a:r>
              <a:rPr lang="en-US" b="1" dirty="0" err="1" smtClean="0"/>
              <a:t>java.net.MalformedURLException</a:t>
            </a:r>
            <a:r>
              <a:rPr lang="en-US" b="1" dirty="0" smtClean="0"/>
              <a:t>; </a:t>
            </a:r>
            <a:endParaRPr lang="en-US" dirty="0" smtClean="0"/>
          </a:p>
          <a:p>
            <a:pPr marL="288925"/>
            <a:r>
              <a:rPr lang="en-US" dirty="0" smtClean="0"/>
              <a:t>It returns an array of the names of the remote objects bound in the registry.</a:t>
            </a:r>
          </a:p>
          <a:p>
            <a:pPr marL="288925"/>
            <a:r>
              <a:rPr lang="en-US" dirty="0" smtClean="0"/>
              <a:t>In this example, we are binding the remote object by the name </a:t>
            </a:r>
            <a:r>
              <a:rPr lang="en-US" dirty="0" err="1" smtClean="0"/>
              <a:t>sudesh</a:t>
            </a:r>
            <a:r>
              <a:rPr lang="en-US" dirty="0" smtClean="0"/>
              <a:t>.</a:t>
            </a:r>
          </a:p>
          <a:p>
            <a:pPr marL="288925"/>
            <a:r>
              <a:rPr lang="en-US" dirty="0" smtClean="0"/>
              <a:t>import java.rmi.*;  </a:t>
            </a:r>
          </a:p>
          <a:p>
            <a:pPr marL="288925"/>
            <a:r>
              <a:rPr lang="en-US" dirty="0" smtClean="0"/>
              <a:t>import </a:t>
            </a:r>
            <a:r>
              <a:rPr lang="en-US" dirty="0" err="1" smtClean="0"/>
              <a:t>java.rmi.registry</a:t>
            </a:r>
            <a:r>
              <a:rPr lang="en-US" dirty="0" smtClean="0"/>
              <a:t>.*;  </a:t>
            </a:r>
          </a:p>
          <a:p>
            <a:pPr marL="288925"/>
            <a:r>
              <a:rPr lang="en-US" dirty="0" smtClean="0"/>
              <a:t>public class </a:t>
            </a:r>
            <a:r>
              <a:rPr lang="en-US" dirty="0" err="1" smtClean="0"/>
              <a:t>MyServer</a:t>
            </a:r>
            <a:r>
              <a:rPr lang="en-US" dirty="0" smtClean="0"/>
              <a:t>{  </a:t>
            </a:r>
          </a:p>
          <a:p>
            <a:pPr marL="288925"/>
            <a:r>
              <a:rPr lang="en-US" dirty="0" smtClean="0"/>
              <a:t>public static void main(String </a:t>
            </a:r>
            <a:r>
              <a:rPr lang="en-US" dirty="0" err="1" smtClean="0"/>
              <a:t>args</a:t>
            </a:r>
            <a:r>
              <a:rPr lang="en-US" dirty="0" smtClean="0"/>
              <a:t>[]){  </a:t>
            </a:r>
          </a:p>
          <a:p>
            <a:pPr marL="288925"/>
            <a:r>
              <a:rPr lang="en-US" dirty="0" smtClean="0"/>
              <a:t>try{  </a:t>
            </a:r>
          </a:p>
          <a:p>
            <a:pPr marL="288925"/>
            <a:r>
              <a:rPr lang="en-US" dirty="0" smtClean="0"/>
              <a:t>Adder stub=new </a:t>
            </a:r>
            <a:r>
              <a:rPr lang="en-US" dirty="0" err="1" smtClean="0"/>
              <a:t>AdderRemote</a:t>
            </a:r>
            <a:r>
              <a:rPr lang="en-US" dirty="0" smtClean="0"/>
              <a:t>();  </a:t>
            </a:r>
          </a:p>
          <a:p>
            <a:pPr marL="288925"/>
            <a:r>
              <a:rPr lang="en-US" dirty="0" err="1" smtClean="0"/>
              <a:t>Naming.rebind</a:t>
            </a:r>
            <a:r>
              <a:rPr lang="en-US" dirty="0" smtClean="0"/>
              <a:t>("rmi://localhost:5000/sudesh",stub);  </a:t>
            </a:r>
          </a:p>
          <a:p>
            <a:pPr marL="288925"/>
            <a:r>
              <a:rPr lang="en-US" dirty="0" smtClean="0"/>
              <a:t>}catch(Exception e){</a:t>
            </a:r>
            <a:r>
              <a:rPr lang="en-US" dirty="0" err="1" smtClean="0"/>
              <a:t>System.out.println</a:t>
            </a:r>
            <a:r>
              <a:rPr lang="en-US" dirty="0" smtClean="0"/>
              <a:t>(e);}  </a:t>
            </a:r>
          </a:p>
          <a:p>
            <a:pPr marL="288925"/>
            <a:r>
              <a:rPr lang="en-US" dirty="0" smtClean="0"/>
              <a:t>}   }  </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5.9  Setting Up RMI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661314648"/>
      </p:ext>
    </p:extLst>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524315"/>
          </a:xfrm>
          <a:prstGeom prst="rect">
            <a:avLst/>
          </a:prstGeom>
          <a:noFill/>
        </p:spPr>
        <p:txBody>
          <a:bodyPr wrap="square" rtlCol="0">
            <a:spAutoFit/>
          </a:bodyPr>
          <a:lstStyle/>
          <a:p>
            <a:pPr lvl="0"/>
            <a:r>
              <a:rPr lang="en-US" b="1" dirty="0" smtClean="0"/>
              <a:t>f)  Create and Run the Client Application:</a:t>
            </a:r>
            <a:endParaRPr lang="en-US" dirty="0" smtClean="0"/>
          </a:p>
          <a:p>
            <a:pPr marL="228600" algn="just"/>
            <a:r>
              <a:rPr lang="en-US" dirty="0" smtClean="0"/>
              <a:t>At the client we are getting the stub object by the lookup() method of the Naming class and invoking the method on this object. In this example, we are running the server and client applications, in the same machine so we are using </a:t>
            </a:r>
            <a:r>
              <a:rPr lang="en-US" dirty="0" err="1" smtClean="0"/>
              <a:t>localhost</a:t>
            </a:r>
            <a:r>
              <a:rPr lang="en-US" dirty="0" smtClean="0"/>
              <a:t>. If you want to access the remote object from another machine, change the </a:t>
            </a:r>
            <a:r>
              <a:rPr lang="en-US" dirty="0" err="1" smtClean="0"/>
              <a:t>localhost</a:t>
            </a:r>
            <a:r>
              <a:rPr lang="en-US" dirty="0" smtClean="0"/>
              <a:t> to the host name (or IP address) where the remote object is located.</a:t>
            </a:r>
          </a:p>
          <a:p>
            <a:pPr marL="228600" algn="just"/>
            <a:r>
              <a:rPr lang="en-US" dirty="0" smtClean="0"/>
              <a:t>import java.rmi.*;  </a:t>
            </a:r>
          </a:p>
          <a:p>
            <a:pPr marL="228600" algn="just"/>
            <a:r>
              <a:rPr lang="en-US" dirty="0" smtClean="0"/>
              <a:t>public class </a:t>
            </a:r>
            <a:r>
              <a:rPr lang="en-US" dirty="0" err="1" smtClean="0"/>
              <a:t>MyClient</a:t>
            </a:r>
            <a:r>
              <a:rPr lang="en-US" dirty="0" smtClean="0"/>
              <a:t>{  </a:t>
            </a:r>
          </a:p>
          <a:p>
            <a:pPr marL="228600" algn="just"/>
            <a:r>
              <a:rPr lang="en-US" dirty="0" smtClean="0"/>
              <a:t>public static void main(String </a:t>
            </a:r>
            <a:r>
              <a:rPr lang="en-US" dirty="0" err="1" smtClean="0"/>
              <a:t>args</a:t>
            </a:r>
            <a:r>
              <a:rPr lang="en-US" dirty="0" smtClean="0"/>
              <a:t>[]){  </a:t>
            </a:r>
          </a:p>
          <a:p>
            <a:pPr marL="228600" algn="just"/>
            <a:r>
              <a:rPr lang="en-US" dirty="0" smtClean="0"/>
              <a:t>try{  </a:t>
            </a:r>
          </a:p>
          <a:p>
            <a:pPr marL="228600" algn="just"/>
            <a:r>
              <a:rPr lang="en-US" dirty="0" smtClean="0"/>
              <a:t>Adder stub=(Adder)</a:t>
            </a:r>
            <a:r>
              <a:rPr lang="en-US" dirty="0" err="1" smtClean="0"/>
              <a:t>Naming.lookup</a:t>
            </a:r>
            <a:r>
              <a:rPr lang="en-US" dirty="0" smtClean="0"/>
              <a:t>("rmi://localhost:5000/sonoo");  </a:t>
            </a:r>
          </a:p>
          <a:p>
            <a:pPr marL="228600" algn="just"/>
            <a:r>
              <a:rPr lang="en-US" dirty="0" err="1" smtClean="0"/>
              <a:t>System.out.println</a:t>
            </a:r>
            <a:r>
              <a:rPr lang="en-US" dirty="0" smtClean="0"/>
              <a:t>(</a:t>
            </a:r>
            <a:r>
              <a:rPr lang="en-US" dirty="0" err="1" smtClean="0"/>
              <a:t>stub.add</a:t>
            </a:r>
            <a:r>
              <a:rPr lang="en-US" dirty="0" smtClean="0"/>
              <a:t>(34,4));  </a:t>
            </a:r>
          </a:p>
          <a:p>
            <a:pPr marL="228600" algn="just"/>
            <a:r>
              <a:rPr lang="en-US" dirty="0" smtClean="0"/>
              <a:t>}catch(Exception e){}  </a:t>
            </a:r>
          </a:p>
          <a:p>
            <a:pPr marL="228600" algn="just"/>
            <a:r>
              <a:rPr lang="en-US" dirty="0" smtClean="0"/>
              <a:t>}  </a:t>
            </a:r>
          </a:p>
          <a:p>
            <a:pPr marL="228600" algn="just"/>
            <a:r>
              <a:rPr lang="en-US" dirty="0" smtClean="0"/>
              <a:t>}  </a:t>
            </a:r>
          </a:p>
          <a:p>
            <a:pPr marL="228600" algn="just"/>
            <a:r>
              <a:rPr lang="en-US" dirty="0" smtClean="0"/>
              <a:t>download this example of </a:t>
            </a:r>
            <a:r>
              <a:rPr lang="en-US" dirty="0" err="1" smtClean="0"/>
              <a:t>rmi</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5.9  Setting Up RMI</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1581241589"/>
      </p:ext>
    </p:extLst>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4801314"/>
          </a:xfrm>
          <a:prstGeom prst="rect">
            <a:avLst/>
          </a:prstGeom>
          <a:noFill/>
        </p:spPr>
        <p:txBody>
          <a:bodyPr wrap="square" rtlCol="0">
            <a:spAutoFit/>
          </a:bodyPr>
          <a:lstStyle/>
          <a:p>
            <a:pPr algn="just"/>
            <a:r>
              <a:rPr lang="en-US" dirty="0" smtClean="0"/>
              <a:t>There are a number of special concerns when running RMI with applets. Applets have their own security manager since they run inside a browser. Thus, we do not use the </a:t>
            </a:r>
            <a:r>
              <a:rPr lang="en-US" dirty="0" err="1" smtClean="0"/>
              <a:t>RMISecurityManager</a:t>
            </a:r>
            <a:r>
              <a:rPr lang="en-US" dirty="0" smtClean="0"/>
              <a:t> on the client side. We must take care where to place the stub and server files. Consider a browser that opens a web page with an applet tag. The browser loads the class file referenced in that tag and all other class files as they are needed during execution. The class files are loaded from the same host that contains the web page. Because of applet security restrictions, the applet can make network connections only to its originating host. Therefore, the server objects must reside on the same host as the web page. That is, the same server must store; Web pages, Applet code, Stub classes. Server objects and The RMI registry.</a:t>
            </a:r>
          </a:p>
          <a:p>
            <a:pPr algn="just"/>
            <a:endParaRPr lang="en-US" b="1" dirty="0" smtClean="0"/>
          </a:p>
          <a:p>
            <a:pPr algn="just"/>
            <a:r>
              <a:rPr lang="en-US" b="1" dirty="0" smtClean="0">
                <a:solidFill>
                  <a:srgbClr val="C00000"/>
                </a:solidFill>
              </a:rPr>
              <a:t>A)  Sample Applet:</a:t>
            </a:r>
            <a:endParaRPr lang="en-US" dirty="0" smtClean="0">
              <a:solidFill>
                <a:srgbClr val="C00000"/>
              </a:solidFill>
            </a:endParaRPr>
          </a:p>
          <a:p>
            <a:pPr marL="288925" algn="just"/>
            <a:r>
              <a:rPr lang="en-US" dirty="0" smtClean="0"/>
              <a:t>Following is a sample applet that extends shopping program. The applet gets the customer information and then selects matching products. However, this applet sends images of the recommended items. It is not easy to send an image from the server to the client because images are stored in a format that depends on the local graphics system. Instead, the server simply sends the client a string with the image file name, and we use the </a:t>
            </a:r>
            <a:r>
              <a:rPr lang="en-US" dirty="0" err="1" smtClean="0"/>
              <a:t>getImage</a:t>
            </a:r>
            <a:r>
              <a:rPr lang="en-US" dirty="0" smtClean="0"/>
              <a:t> method of the Applet class to obtain the image</a:t>
            </a:r>
            <a:endParaRPr lang="en-US" dirty="0"/>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5.10  Using RMI with Applet</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474941748"/>
      </p:ext>
    </p:extLst>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369332"/>
          </a:xfrm>
          <a:prstGeom prst="rect">
            <a:avLst/>
          </a:prstGeom>
          <a:noFill/>
        </p:spPr>
        <p:txBody>
          <a:bodyPr wrap="square" rtlCol="0">
            <a:spAutoFit/>
          </a:bodyPr>
          <a:lstStyle/>
          <a:p>
            <a:pPr algn="just"/>
            <a:r>
              <a:rPr lang="en-US" b="1" dirty="0" smtClean="0">
                <a:solidFill>
                  <a:srgbClr val="C00000"/>
                </a:solidFill>
              </a:rPr>
              <a:t>A)  Sample Applet:</a:t>
            </a:r>
            <a:endParaRPr lang="en-US" dirty="0" smtClean="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5.10  Using RMI with Applet</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pic>
        <p:nvPicPr>
          <p:cNvPr id="16" name="Picture 15"/>
          <p:cNvPicPr/>
          <p:nvPr/>
        </p:nvPicPr>
        <p:blipFill>
          <a:blip r:embed="rId2" cstate="print"/>
          <a:srcRect l="24217" t="14648" r="22527" b="7042"/>
          <a:stretch>
            <a:fillRect/>
          </a:stretch>
        </p:blipFill>
        <p:spPr bwMode="auto">
          <a:xfrm>
            <a:off x="990600" y="1447800"/>
            <a:ext cx="7086600" cy="5029200"/>
          </a:xfrm>
          <a:prstGeom prst="rect">
            <a:avLst/>
          </a:prstGeom>
          <a:noFill/>
          <a:ln w="9525">
            <a:noFill/>
            <a:miter lim="800000"/>
            <a:headEnd/>
            <a:tailEnd/>
          </a:ln>
        </p:spPr>
      </p:pic>
    </p:spTree>
    <p:extLst>
      <p:ext uri="{BB962C8B-B14F-4D97-AF65-F5344CB8AC3E}">
        <p14:creationId xmlns:p14="http://schemas.microsoft.com/office/powerpoint/2010/main" xmlns="" val="473781541"/>
      </p:ext>
    </p:extLst>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flipV="1">
            <a:off x="3581400" y="76200"/>
            <a:ext cx="5562600" cy="45719"/>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 name="Group 14"/>
          <p:cNvGrpSpPr/>
          <p:nvPr/>
        </p:nvGrpSpPr>
        <p:grpSpPr>
          <a:xfrm>
            <a:off x="7543800" y="-85130"/>
            <a:ext cx="1600200" cy="923330"/>
            <a:chOff x="4876800" y="2962870"/>
            <a:chExt cx="1600200" cy="923330"/>
          </a:xfrm>
        </p:grpSpPr>
        <p:sp>
          <p:nvSpPr>
            <p:cNvPr id="7" name="Rectangle 6"/>
            <p:cNvSpPr/>
            <p:nvPr/>
          </p:nvSpPr>
          <p:spPr>
            <a:xfrm>
              <a:off x="4920753" y="2962870"/>
              <a:ext cx="140384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smtClean="0">
                  <a:ln>
                    <a:prstDash val="solid"/>
                  </a:ln>
                  <a:solidFill>
                    <a:srgbClr val="C00000"/>
                  </a:solidFill>
                  <a:effectLst>
                    <a:outerShdw blurRad="88000" dist="50800" dir="5040000" algn="tl">
                      <a:schemeClr val="accent4">
                        <a:tint val="80000"/>
                        <a:satMod val="250000"/>
                        <a:alpha val="45000"/>
                      </a:schemeClr>
                    </a:outerShdw>
                  </a:effectLst>
                </a:rPr>
                <a:t>Java</a:t>
              </a:r>
              <a:endParaRPr lang="en-US" sz="5400" b="1" cap="none" spc="0" dirty="0">
                <a:ln>
                  <a:prstDash val="solid"/>
                </a:ln>
                <a:solidFill>
                  <a:srgbClr val="C00000"/>
                </a:solidFill>
                <a:effectLst>
                  <a:outerShdw blurRad="88000" dist="50800" dir="5040000" algn="tl">
                    <a:schemeClr val="accent4">
                      <a:tint val="80000"/>
                      <a:satMod val="250000"/>
                      <a:alpha val="45000"/>
                    </a:schemeClr>
                  </a:outerShdw>
                </a:effectLst>
              </a:endParaRPr>
            </a:p>
          </p:txBody>
        </p:sp>
        <p:cxnSp>
          <p:nvCxnSpPr>
            <p:cNvPr id="9" name="Straight Connector 8"/>
            <p:cNvCxnSpPr/>
            <p:nvPr/>
          </p:nvCxnSpPr>
          <p:spPr>
            <a:xfrm>
              <a:off x="5105400" y="3732212"/>
              <a:ext cx="10668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876800" y="3810000"/>
              <a:ext cx="1600200" cy="1588"/>
            </a:xfrm>
            <a:prstGeom prst="line">
              <a:avLst/>
            </a:prstGeom>
          </p:spPr>
          <p:style>
            <a:lnRef idx="2">
              <a:schemeClr val="dk1"/>
            </a:lnRef>
            <a:fillRef idx="0">
              <a:schemeClr val="dk1"/>
            </a:fillRef>
            <a:effectRef idx="1">
              <a:schemeClr val="dk1"/>
            </a:effectRef>
            <a:fontRef idx="minor">
              <a:schemeClr val="tx1"/>
            </a:fontRef>
          </p:style>
        </p:cxnSp>
      </p:grpSp>
      <p:cxnSp>
        <p:nvCxnSpPr>
          <p:cNvPr id="20" name="Straight Connector 19"/>
          <p:cNvCxnSpPr/>
          <p:nvPr/>
        </p:nvCxnSpPr>
        <p:spPr>
          <a:xfrm>
            <a:off x="0" y="6780212"/>
            <a:ext cx="91440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0" y="6705600"/>
            <a:ext cx="91440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0" y="990600"/>
            <a:ext cx="9144000" cy="5078313"/>
          </a:xfrm>
          <a:prstGeom prst="rect">
            <a:avLst/>
          </a:prstGeom>
          <a:noFill/>
        </p:spPr>
        <p:txBody>
          <a:bodyPr wrap="square" rtlCol="0">
            <a:spAutoFit/>
          </a:bodyPr>
          <a:lstStyle/>
          <a:p>
            <a:pPr algn="just"/>
            <a:r>
              <a:rPr lang="en-US" b="1" dirty="0" smtClean="0">
                <a:solidFill>
                  <a:srgbClr val="C00000"/>
                </a:solidFill>
              </a:rPr>
              <a:t>A)  Sample Applet:</a:t>
            </a:r>
          </a:p>
          <a:p>
            <a:pPr marL="288925"/>
            <a:r>
              <a:rPr lang="en-US" dirty="0" smtClean="0"/>
              <a:t>Here is how you must distribute the code for this kind of situation:</a:t>
            </a:r>
          </a:p>
          <a:p>
            <a:pPr lvl="0"/>
            <a:r>
              <a:rPr lang="en-US" b="1" dirty="0" smtClean="0"/>
              <a:t>1)  </a:t>
            </a:r>
            <a:r>
              <a:rPr lang="en-US" b="1" dirty="0" err="1" smtClean="0"/>
              <a:t>java.rmi.registry.RegistryImpl</a:t>
            </a:r>
            <a:r>
              <a:rPr lang="en-US" b="1" dirty="0" smtClean="0"/>
              <a:t>:</a:t>
            </a:r>
            <a:endParaRPr lang="en-US" dirty="0" smtClean="0"/>
          </a:p>
          <a:p>
            <a:pPr marL="517525" indent="-228600"/>
            <a:r>
              <a:rPr lang="en-US" dirty="0" smtClean="0"/>
              <a:t>Anywhere on the host; the registry must be running before the applet starts.</a:t>
            </a:r>
          </a:p>
          <a:p>
            <a:pPr lvl="0"/>
            <a:r>
              <a:rPr lang="en-US" b="1" dirty="0" smtClean="0"/>
              <a:t>2)  </a:t>
            </a:r>
            <a:r>
              <a:rPr lang="en-US" b="1" dirty="0" err="1" smtClean="0"/>
              <a:t>WarehouseServer</a:t>
            </a:r>
            <a:r>
              <a:rPr lang="en-US" b="1" dirty="0" smtClean="0"/>
              <a:t>:</a:t>
            </a:r>
            <a:endParaRPr lang="en-US" dirty="0" smtClean="0"/>
          </a:p>
          <a:p>
            <a:pPr marL="288925"/>
            <a:r>
              <a:rPr lang="en-US" dirty="0" smtClean="0"/>
              <a:t>Anywhere on the host; must be running before the applet starts.</a:t>
            </a:r>
          </a:p>
          <a:p>
            <a:pPr lvl="0"/>
            <a:r>
              <a:rPr lang="en-US" b="1" dirty="0" smtClean="0"/>
              <a:t>3)  </a:t>
            </a:r>
            <a:r>
              <a:rPr lang="en-US" b="1" dirty="0" err="1" smtClean="0"/>
              <a:t>WarehouseImpl</a:t>
            </a:r>
            <a:r>
              <a:rPr lang="en-US" b="1" dirty="0" smtClean="0"/>
              <a:t>:</a:t>
            </a:r>
            <a:endParaRPr lang="en-US" dirty="0" smtClean="0"/>
          </a:p>
          <a:p>
            <a:pPr marL="288925"/>
            <a:r>
              <a:rPr lang="en-US" dirty="0" smtClean="0"/>
              <a:t> Can be anywhere on the host as long as </a:t>
            </a:r>
            <a:r>
              <a:rPr lang="en-US" dirty="0" err="1" smtClean="0"/>
              <a:t>WarehouseServer</a:t>
            </a:r>
            <a:r>
              <a:rPr lang="en-US" dirty="0" smtClean="0"/>
              <a:t> can find it</a:t>
            </a:r>
          </a:p>
          <a:p>
            <a:pPr lvl="0"/>
            <a:r>
              <a:rPr lang="en-US" b="1" dirty="0" smtClean="0"/>
              <a:t>4)  </a:t>
            </a:r>
            <a:r>
              <a:rPr lang="en-US" b="1" dirty="0" err="1" smtClean="0"/>
              <a:t>WarehouseApplet</a:t>
            </a:r>
            <a:r>
              <a:rPr lang="en-US" b="1" dirty="0" smtClean="0"/>
              <a:t>:</a:t>
            </a:r>
            <a:endParaRPr lang="en-US" dirty="0" smtClean="0"/>
          </a:p>
          <a:p>
            <a:pPr marL="288925"/>
            <a:r>
              <a:rPr lang="en-US" dirty="0" smtClean="0"/>
              <a:t>Directory referenced in APPLET tag</a:t>
            </a:r>
          </a:p>
          <a:p>
            <a:pPr lvl="0"/>
            <a:r>
              <a:rPr lang="en-US" b="1" dirty="0" smtClean="0"/>
              <a:t>5)   Stubs:</a:t>
            </a:r>
            <a:endParaRPr lang="en-US" dirty="0" smtClean="0"/>
          </a:p>
          <a:p>
            <a:pPr marL="288925"/>
            <a:r>
              <a:rPr lang="en-US" dirty="0" smtClean="0"/>
              <a:t>Must be in the same directory as </a:t>
            </a:r>
            <a:r>
              <a:rPr lang="en-US" dirty="0" err="1" smtClean="0"/>
              <a:t>WarehouseApplet</a:t>
            </a:r>
            <a:r>
              <a:rPr lang="en-US" dirty="0" smtClean="0"/>
              <a:t> </a:t>
            </a:r>
          </a:p>
          <a:p>
            <a:r>
              <a:rPr lang="en-US" dirty="0" smtClean="0"/>
              <a:t>The applet looks for the RMI registry on the same host that contains the applet. To find out its host, it uses the </a:t>
            </a:r>
            <a:r>
              <a:rPr lang="en-US" dirty="0" err="1" smtClean="0"/>
              <a:t>getCodeBase</a:t>
            </a:r>
            <a:r>
              <a:rPr lang="en-US" dirty="0" smtClean="0"/>
              <a:t> and </a:t>
            </a:r>
            <a:r>
              <a:rPr lang="en-US" dirty="0" err="1" smtClean="0"/>
              <a:t>getHost</a:t>
            </a:r>
            <a:r>
              <a:rPr lang="en-US" dirty="0" smtClean="0"/>
              <a:t> methods:</a:t>
            </a:r>
          </a:p>
          <a:p>
            <a:r>
              <a:rPr lang="en-US" dirty="0" smtClean="0"/>
              <a:t>String </a:t>
            </a:r>
            <a:r>
              <a:rPr lang="en-US" dirty="0" err="1" smtClean="0"/>
              <a:t>url</a:t>
            </a:r>
            <a:r>
              <a:rPr lang="en-US" dirty="0" smtClean="0"/>
              <a:t> = "</a:t>
            </a:r>
            <a:r>
              <a:rPr lang="en-US" dirty="0" err="1" smtClean="0"/>
              <a:t>rmi</a:t>
            </a:r>
            <a:r>
              <a:rPr lang="en-US" dirty="0" smtClean="0"/>
              <a:t>://" + </a:t>
            </a:r>
            <a:r>
              <a:rPr lang="en-US" dirty="0" err="1" smtClean="0"/>
              <a:t>getCodeBase</a:t>
            </a:r>
            <a:r>
              <a:rPr lang="en-US" dirty="0" smtClean="0"/>
              <a:t>().</a:t>
            </a:r>
            <a:r>
              <a:rPr lang="en-US" dirty="0" err="1" smtClean="0"/>
              <a:t>getHost</a:t>
            </a:r>
            <a:r>
              <a:rPr lang="en-US" dirty="0" smtClean="0"/>
              <a:t>()</a:t>
            </a:r>
          </a:p>
          <a:p>
            <a:r>
              <a:rPr lang="en-US" dirty="0" smtClean="0"/>
              <a:t>+ "/central\u-4001warehouse";</a:t>
            </a:r>
          </a:p>
          <a:p>
            <a:r>
              <a:rPr lang="en-US" dirty="0" err="1" smtClean="0"/>
              <a:t>centralWarehouse</a:t>
            </a:r>
            <a:r>
              <a:rPr lang="en-US" dirty="0" smtClean="0"/>
              <a:t> = (Warehouse)</a:t>
            </a:r>
            <a:r>
              <a:rPr lang="en-US" dirty="0" err="1" smtClean="0"/>
              <a:t>Naming.lookup</a:t>
            </a:r>
            <a:r>
              <a:rPr lang="en-US" dirty="0" smtClean="0"/>
              <a:t>(</a:t>
            </a:r>
            <a:r>
              <a:rPr lang="en-US" dirty="0" err="1" smtClean="0"/>
              <a:t>url</a:t>
            </a:r>
            <a:r>
              <a:rPr lang="en-US" dirty="0" smtClean="0"/>
              <a:t>);</a:t>
            </a:r>
          </a:p>
          <a:p>
            <a:pPr algn="just"/>
            <a:endParaRPr lang="en-US" dirty="0" smtClean="0">
              <a:solidFill>
                <a:srgbClr val="C00000"/>
              </a:solidFill>
            </a:endParaRPr>
          </a:p>
        </p:txBody>
      </p:sp>
      <p:cxnSp>
        <p:nvCxnSpPr>
          <p:cNvPr id="24" name="Straight Connector 23"/>
          <p:cNvCxnSpPr/>
          <p:nvPr/>
        </p:nvCxnSpPr>
        <p:spPr>
          <a:xfrm>
            <a:off x="0" y="762000"/>
            <a:ext cx="4495800" cy="1588"/>
          </a:xfrm>
          <a:prstGeom prst="line">
            <a:avLst/>
          </a:prstGeom>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0" y="300335"/>
            <a:ext cx="5486400" cy="461665"/>
          </a:xfrm>
          <a:prstGeom prst="rect">
            <a:avLst/>
          </a:prstGeom>
          <a:noFill/>
        </p:spPr>
        <p:txBody>
          <a:bodyPr wrap="square" rtlCol="0">
            <a:spAutoFit/>
          </a:bodyPr>
          <a:lstStyle/>
          <a:p>
            <a:r>
              <a:rPr lang="en-US" sz="2400" b="1" dirty="0" smtClean="0">
                <a:solidFill>
                  <a:srgbClr val="002060"/>
                </a:solidFill>
              </a:rPr>
              <a:t>5.10  Using RMI with Applet</a:t>
            </a:r>
            <a:endParaRPr lang="en-US" sz="2400" b="1" dirty="0">
              <a:solidFill>
                <a:srgbClr val="002060"/>
              </a:solidFill>
              <a:latin typeface="Arial" pitchFamily="34" charset="0"/>
              <a:cs typeface="Arial" pitchFamily="34" charset="0"/>
            </a:endParaRPr>
          </a:p>
        </p:txBody>
      </p:sp>
      <p:sp>
        <p:nvSpPr>
          <p:cNvPr id="18" name="TextBox 17"/>
          <p:cNvSpPr txBox="1"/>
          <p:nvPr/>
        </p:nvSpPr>
        <p:spPr>
          <a:xfrm>
            <a:off x="2590800" y="57090"/>
            <a:ext cx="3929794" cy="400110"/>
          </a:xfrm>
          <a:prstGeom prst="rect">
            <a:avLst/>
          </a:prstGeom>
          <a:noFill/>
        </p:spPr>
        <p:txBody>
          <a:bodyPr wrap="none" rtlCol="0">
            <a:spAutoFit/>
          </a:bodyPr>
          <a:lstStyle/>
          <a:p>
            <a:r>
              <a:rPr lang="en-US" sz="2000" b="1" dirty="0" smtClean="0">
                <a:solidFill>
                  <a:srgbClr val="002060"/>
                </a:solidFill>
              </a:rPr>
              <a:t>Part II - Remote Method Invocation</a:t>
            </a:r>
            <a:endParaRPr lang="en-US" sz="2000" dirty="0">
              <a:solidFill>
                <a:srgbClr val="002060"/>
              </a:solidFill>
            </a:endParaRPr>
          </a:p>
        </p:txBody>
      </p:sp>
    </p:spTree>
    <p:extLst>
      <p:ext uri="{BB962C8B-B14F-4D97-AF65-F5344CB8AC3E}">
        <p14:creationId xmlns:p14="http://schemas.microsoft.com/office/powerpoint/2010/main" xmlns="" val="2349585710"/>
      </p:ext>
    </p:extLst>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0" y="685800"/>
            <a:ext cx="7086600" cy="158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bwMode="auto">
          <a:xfrm>
            <a:off x="6324600" y="0"/>
            <a:ext cx="2819400" cy="152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6934200" y="228600"/>
            <a:ext cx="2209800" cy="152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auto">
          <a:xfrm>
            <a:off x="0" y="6477000"/>
            <a:ext cx="2209800" cy="152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bwMode="auto">
          <a:xfrm>
            <a:off x="0" y="6705600"/>
            <a:ext cx="2819400" cy="152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0" y="115669"/>
            <a:ext cx="2052228" cy="52322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en-US" sz="2800" b="1" dirty="0" smtClean="0">
                <a:ln>
                  <a:prstDash val="solid"/>
                </a:ln>
                <a:solidFill>
                  <a:srgbClr val="FF0000"/>
                </a:solidFill>
                <a:effectLst>
                  <a:outerShdw blurRad="88000" dist="50800" dir="5040000" algn="tl">
                    <a:schemeClr val="accent4">
                      <a:tint val="80000"/>
                      <a:satMod val="250000"/>
                      <a:alpha val="45000"/>
                    </a:schemeClr>
                  </a:outerShdw>
                </a:effectLst>
                <a:latin typeface="+mn-lt"/>
              </a:rPr>
              <a:t>Bibliography</a:t>
            </a:r>
            <a:endParaRPr lang="en-US" sz="2800" b="1" dirty="0">
              <a:ln>
                <a:prstDash val="solid"/>
              </a:ln>
              <a:solidFill>
                <a:srgbClr val="FF0000"/>
              </a:solidFill>
              <a:effectLst>
                <a:outerShdw blurRad="88000" dist="50800" dir="5040000" algn="tl">
                  <a:schemeClr val="accent4">
                    <a:tint val="80000"/>
                    <a:satMod val="250000"/>
                    <a:alpha val="45000"/>
                  </a:schemeClr>
                </a:outerShdw>
              </a:effectLst>
              <a:latin typeface="+mn-lt"/>
            </a:endParaRPr>
          </a:p>
        </p:txBody>
      </p:sp>
      <p:sp>
        <p:nvSpPr>
          <p:cNvPr id="12" name="TextBox 11"/>
          <p:cNvSpPr txBox="1"/>
          <p:nvPr/>
        </p:nvSpPr>
        <p:spPr>
          <a:xfrm>
            <a:off x="0" y="1295400"/>
            <a:ext cx="9144000" cy="2585323"/>
          </a:xfrm>
          <a:prstGeom prst="rect">
            <a:avLst/>
          </a:prstGeom>
          <a:noFill/>
        </p:spPr>
        <p:txBody>
          <a:bodyPr wrap="square" rtlCol="0">
            <a:spAutoFit/>
          </a:bodyPr>
          <a:lstStyle/>
          <a:p>
            <a:pPr marL="342900" indent="-342900" algn="just">
              <a:buFont typeface="Wingdings" pitchFamily="2" charset="2"/>
              <a:buChar char="Ø"/>
            </a:pPr>
            <a:r>
              <a:rPr lang="en-US" sz="2400" dirty="0" smtClean="0"/>
              <a:t>Search Engine: </a:t>
            </a:r>
            <a:r>
              <a:rPr lang="en-US" sz="2400" dirty="0" smtClean="0">
                <a:hlinkClick r:id="rId2"/>
              </a:rPr>
              <a:t>www.google.co.in</a:t>
            </a:r>
            <a:r>
              <a:rPr lang="en-US" sz="2400" dirty="0" smtClean="0"/>
              <a:t> </a:t>
            </a:r>
          </a:p>
          <a:p>
            <a:pPr marL="342900" indent="-342900" algn="just">
              <a:buFont typeface="Wingdings" pitchFamily="2" charset="2"/>
              <a:buChar char="Ø"/>
            </a:pPr>
            <a:r>
              <a:rPr lang="en-US" sz="2400" dirty="0" smtClean="0"/>
              <a:t>Text  and References Books:</a:t>
            </a:r>
          </a:p>
          <a:p>
            <a:pPr marL="342900" indent="-342900" algn="just"/>
            <a:r>
              <a:rPr lang="en-US" sz="2400" dirty="0" smtClean="0"/>
              <a:t>			1. Advanced </a:t>
            </a:r>
            <a:r>
              <a:rPr lang="en-US" sz="2400" dirty="0" smtClean="0"/>
              <a:t>Java</a:t>
            </a:r>
            <a:endParaRPr lang="en-US" sz="2400" dirty="0" smtClean="0"/>
          </a:p>
          <a:p>
            <a:pPr marL="342900" indent="-342900" algn="just"/>
            <a:r>
              <a:rPr lang="en-US" sz="2400" dirty="0" smtClean="0"/>
              <a:t>			</a:t>
            </a:r>
            <a:r>
              <a:rPr lang="en-US" sz="2400" dirty="0" smtClean="0"/>
              <a:t>	</a:t>
            </a:r>
            <a:r>
              <a:rPr lang="en-US" sz="2400" dirty="0" smtClean="0"/>
              <a:t>- </a:t>
            </a:r>
            <a:r>
              <a:rPr lang="en-US" sz="2400" dirty="0" smtClean="0"/>
              <a:t>Success Publication </a:t>
            </a:r>
            <a:endParaRPr lang="en-US" sz="2400" dirty="0" smtClean="0"/>
          </a:p>
          <a:p>
            <a:pPr marL="342900" indent="-342900" algn="just"/>
            <a:r>
              <a:rPr lang="en-US" sz="2400" dirty="0" smtClean="0"/>
              <a:t>	</a:t>
            </a:r>
            <a:r>
              <a:rPr lang="en-US" sz="2400" dirty="0" smtClean="0"/>
              <a:t>			- Vision Publication</a:t>
            </a:r>
          </a:p>
          <a:p>
            <a:pPr marL="342900" indent="-342900" algn="just"/>
            <a:r>
              <a:rPr lang="en-US" sz="2400" dirty="0" smtClean="0"/>
              <a:t>	</a:t>
            </a:r>
            <a:r>
              <a:rPr lang="en-US" sz="2400" dirty="0" smtClean="0"/>
              <a:t>		2. Java 2(Reference Book)</a:t>
            </a:r>
            <a:endParaRPr lang="en-US" sz="2400" dirty="0" smtClean="0"/>
          </a:p>
          <a:p>
            <a:pPr marL="342900" indent="-342900" algn="just">
              <a:buFont typeface="Wingdings" pitchFamily="2" charset="2"/>
              <a:buChar char="Ø"/>
            </a:pPr>
            <a:endParaRPr lang="en-US" dirty="0"/>
          </a:p>
        </p:txBody>
      </p:sp>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Thank You!!!</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29526</Words>
  <Application>Microsoft Office PowerPoint</Application>
  <PresentationFormat>On-screen Show (4:3)</PresentationFormat>
  <Paragraphs>2939</Paragraphs>
  <Slides>201</Slides>
  <Notes>0</Notes>
  <HiddenSlides>0</HiddenSlides>
  <MMClips>0</MMClips>
  <ScaleCrop>false</ScaleCrop>
  <HeadingPairs>
    <vt:vector size="4" baseType="variant">
      <vt:variant>
        <vt:lpstr>Theme</vt:lpstr>
      </vt:variant>
      <vt:variant>
        <vt:i4>1</vt:i4>
      </vt:variant>
      <vt:variant>
        <vt:lpstr>Slide Titles</vt:lpstr>
      </vt:variant>
      <vt:variant>
        <vt:i4>201</vt:i4>
      </vt:variant>
    </vt:vector>
  </HeadingPairs>
  <TitlesOfParts>
    <vt:vector size="20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        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vp </cp:lastModifiedBy>
  <cp:revision>30</cp:revision>
  <dcterms:created xsi:type="dcterms:W3CDTF">2006-08-16T00:00:00Z</dcterms:created>
  <dcterms:modified xsi:type="dcterms:W3CDTF">2017-11-20T07:06:38Z</dcterms:modified>
</cp:coreProperties>
</file>